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0"/>
  </p:notesMasterIdLst>
  <p:sldIdLst>
    <p:sldId id="299" r:id="rId2"/>
    <p:sldId id="257" r:id="rId3"/>
    <p:sldId id="368" r:id="rId4"/>
    <p:sldId id="367" r:id="rId5"/>
    <p:sldId id="370" r:id="rId6"/>
    <p:sldId id="382" r:id="rId7"/>
    <p:sldId id="369" r:id="rId8"/>
    <p:sldId id="378" r:id="rId9"/>
    <p:sldId id="371" r:id="rId10"/>
    <p:sldId id="381" r:id="rId11"/>
    <p:sldId id="375" r:id="rId12"/>
    <p:sldId id="380" r:id="rId13"/>
    <p:sldId id="377" r:id="rId14"/>
    <p:sldId id="379" r:id="rId15"/>
    <p:sldId id="372" r:id="rId16"/>
    <p:sldId id="383" r:id="rId17"/>
    <p:sldId id="261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5039" autoAdjust="0"/>
  </p:normalViewPr>
  <p:slideViewPr>
    <p:cSldViewPr snapToGrid="0">
      <p:cViewPr varScale="1">
        <p:scale>
          <a:sx n="105" d="100"/>
          <a:sy n="105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Hughes" userId="86aeac9f-971e-413b-9f78-ace434bd0a60" providerId="ADAL" clId="{CA5F81C2-971D-4B91-B515-CCFE076119EC}"/>
    <pc:docChg chg="custSel modSld sldOrd">
      <pc:chgData name="Kristyna Hughes" userId="86aeac9f-971e-413b-9f78-ace434bd0a60" providerId="ADAL" clId="{CA5F81C2-971D-4B91-B515-CCFE076119EC}" dt="2023-09-14T18:11:43.661" v="60" actId="478"/>
      <pc:docMkLst>
        <pc:docMk/>
      </pc:docMkLst>
      <pc:sldChg chg="addSp delSp modSp mod">
        <pc:chgData name="Kristyna Hughes" userId="86aeac9f-971e-413b-9f78-ace434bd0a60" providerId="ADAL" clId="{CA5F81C2-971D-4B91-B515-CCFE076119EC}" dt="2023-09-14T18:10:33.190" v="58" actId="14100"/>
        <pc:sldMkLst>
          <pc:docMk/>
          <pc:sldMk cId="949436070" sldId="257"/>
        </pc:sldMkLst>
        <pc:spChg chg="mod">
          <ac:chgData name="Kristyna Hughes" userId="86aeac9f-971e-413b-9f78-ace434bd0a60" providerId="ADAL" clId="{CA5F81C2-971D-4B91-B515-CCFE076119EC}" dt="2023-09-01T14:32:14.854" v="52" actId="20577"/>
          <ac:spMkLst>
            <pc:docMk/>
            <pc:sldMk cId="949436070" sldId="257"/>
            <ac:spMk id="3" creationId="{76626FB5-B0F0-A0DD-57F2-76101BA66E65}"/>
          </ac:spMkLst>
        </pc:spChg>
        <pc:picChg chg="del">
          <ac:chgData name="Kristyna Hughes" userId="86aeac9f-971e-413b-9f78-ace434bd0a60" providerId="ADAL" clId="{CA5F81C2-971D-4B91-B515-CCFE076119EC}" dt="2023-09-14T18:10:28.011" v="55" actId="478"/>
          <ac:picMkLst>
            <pc:docMk/>
            <pc:sldMk cId="949436070" sldId="257"/>
            <ac:picMk id="7" creationId="{62324215-3142-38BB-7EC4-1126123E109C}"/>
          </ac:picMkLst>
        </pc:picChg>
        <pc:picChg chg="add mod">
          <ac:chgData name="Kristyna Hughes" userId="86aeac9f-971e-413b-9f78-ace434bd0a60" providerId="ADAL" clId="{CA5F81C2-971D-4B91-B515-CCFE076119EC}" dt="2023-09-14T18:10:33.190" v="58" actId="14100"/>
          <ac:picMkLst>
            <pc:docMk/>
            <pc:sldMk cId="949436070" sldId="257"/>
            <ac:picMk id="8" creationId="{CA732DFA-7A0C-2AB6-6445-DD3C13CB3297}"/>
          </ac:picMkLst>
        </pc:picChg>
      </pc:sldChg>
      <pc:sldChg chg="delSp modSp mod">
        <pc:chgData name="Kristyna Hughes" userId="86aeac9f-971e-413b-9f78-ace434bd0a60" providerId="ADAL" clId="{CA5F81C2-971D-4B91-B515-CCFE076119EC}" dt="2023-09-14T18:11:43.661" v="60" actId="478"/>
        <pc:sldMkLst>
          <pc:docMk/>
          <pc:sldMk cId="146538252" sldId="267"/>
        </pc:sldMkLst>
        <pc:picChg chg="del mod">
          <ac:chgData name="Kristyna Hughes" userId="86aeac9f-971e-413b-9f78-ace434bd0a60" providerId="ADAL" clId="{CA5F81C2-971D-4B91-B515-CCFE076119EC}" dt="2023-09-14T18:11:43.661" v="60" actId="478"/>
          <ac:picMkLst>
            <pc:docMk/>
            <pc:sldMk cId="146538252" sldId="267"/>
            <ac:picMk id="4" creationId="{1D9BFB71-1460-2EC1-092C-DA6FF330711D}"/>
          </ac:picMkLst>
        </pc:picChg>
      </pc:sldChg>
      <pc:sldChg chg="ord">
        <pc:chgData name="Kristyna Hughes" userId="86aeac9f-971e-413b-9f78-ace434bd0a60" providerId="ADAL" clId="{CA5F81C2-971D-4B91-B515-CCFE076119EC}" dt="2023-09-14T18:07:37.720" v="54"/>
        <pc:sldMkLst>
          <pc:docMk/>
          <pc:sldMk cId="4072046321" sldId="359"/>
        </pc:sldMkLst>
      </pc:sldChg>
    </pc:docChg>
  </pc:docChgLst>
  <pc:docChgLst>
    <pc:chgData name="Kristyna Ferris" userId="86aeac9f-971e-413b-9f78-ace434bd0a60" providerId="ADAL" clId="{CA6271D3-4F06-40AC-AA25-6DD164CBD8CC}"/>
    <pc:docChg chg="undo custSel addSld delSld modSld sldOrd">
      <pc:chgData name="Kristyna Ferris" userId="86aeac9f-971e-413b-9f78-ace434bd0a60" providerId="ADAL" clId="{CA6271D3-4F06-40AC-AA25-6DD164CBD8CC}" dt="2024-04-20T14:19:28.998" v="4512" actId="20577"/>
      <pc:docMkLst>
        <pc:docMk/>
      </pc:docMkLst>
      <pc:sldChg chg="addSp delSp modSp mod setBg">
        <pc:chgData name="Kristyna Ferris" userId="86aeac9f-971e-413b-9f78-ace434bd0a60" providerId="ADAL" clId="{CA6271D3-4F06-40AC-AA25-6DD164CBD8CC}" dt="2024-04-17T00:30:38.843" v="1553" actId="14100"/>
        <pc:sldMkLst>
          <pc:docMk/>
          <pc:sldMk cId="949436070" sldId="257"/>
        </pc:sldMkLst>
        <pc:spChg chg="mod">
          <ac:chgData name="Kristyna Ferris" userId="86aeac9f-971e-413b-9f78-ace434bd0a60" providerId="ADAL" clId="{CA6271D3-4F06-40AC-AA25-6DD164CBD8CC}" dt="2024-04-17T00:30:00.164" v="1543" actId="14100"/>
          <ac:spMkLst>
            <pc:docMk/>
            <pc:sldMk cId="949436070" sldId="257"/>
            <ac:spMk id="2" creationId="{DF79C578-1F08-216A-5403-706BD3D85303}"/>
          </ac:spMkLst>
        </pc:spChg>
        <pc:spChg chg="mod ord">
          <ac:chgData name="Kristyna Ferris" userId="86aeac9f-971e-413b-9f78-ace434bd0a60" providerId="ADAL" clId="{CA6271D3-4F06-40AC-AA25-6DD164CBD8CC}" dt="2024-04-17T00:30:38.843" v="1553" actId="14100"/>
          <ac:spMkLst>
            <pc:docMk/>
            <pc:sldMk cId="949436070" sldId="257"/>
            <ac:spMk id="3" creationId="{76626FB5-B0F0-A0DD-57F2-76101BA66E65}"/>
          </ac:spMkLst>
        </pc:spChg>
        <pc:spChg chg="del mod">
          <ac:chgData name="Kristyna Ferris" userId="86aeac9f-971e-413b-9f78-ace434bd0a60" providerId="ADAL" clId="{CA6271D3-4F06-40AC-AA25-6DD164CBD8CC}" dt="2024-04-17T00:09:45.699" v="1426" actId="478"/>
          <ac:spMkLst>
            <pc:docMk/>
            <pc:sldMk cId="949436070" sldId="257"/>
            <ac:spMk id="5" creationId="{6FE31CF1-C6B3-C1C6-2352-4A035090A2A3}"/>
          </ac:spMkLst>
        </pc:spChg>
        <pc:spChg chg="add del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2" creationId="{45D37F4E-DDB4-456B-97E0-9937730A039F}"/>
          </ac:spMkLst>
        </pc:spChg>
        <pc:spChg chg="add del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4" creationId="{B2DD41CD-8F47-4F56-AD12-4E2FF7696987}"/>
          </ac:spMkLst>
        </pc:spChg>
        <pc:spChg chg="add">
          <ac:chgData name="Kristyna Ferris" userId="86aeac9f-971e-413b-9f78-ace434bd0a60" providerId="ADAL" clId="{CA6271D3-4F06-40AC-AA25-6DD164CBD8CC}" dt="2024-04-17T00:29:46.121" v="1541" actId="26606"/>
          <ac:spMkLst>
            <pc:docMk/>
            <pc:sldMk cId="949436070" sldId="257"/>
            <ac:spMk id="16" creationId="{79BB35BC-D5C2-4C8B-A22A-A71E6191913B}"/>
          </ac:spMkLst>
        </pc:spChg>
        <pc:spChg chg="add del">
          <ac:chgData name="Kristyna Ferris" userId="86aeac9f-971e-413b-9f78-ace434bd0a60" providerId="ADAL" clId="{CA6271D3-4F06-40AC-AA25-6DD164CBD8CC}" dt="2024-04-17T00:29:27.679" v="1540" actId="26606"/>
          <ac:spMkLst>
            <pc:docMk/>
            <pc:sldMk cId="949436070" sldId="257"/>
            <ac:spMk id="19" creationId="{D009D6D5-DAC2-4A8B-A17A-E206B9012D09}"/>
          </ac:spMkLst>
        </pc:spChg>
        <pc:spChg chg="add del">
          <ac:chgData name="Kristyna Ferris" userId="86aeac9f-971e-413b-9f78-ace434bd0a60" providerId="ADAL" clId="{CA6271D3-4F06-40AC-AA25-6DD164CBD8CC}" dt="2024-04-17T00:29:25.202" v="1538" actId="26606"/>
          <ac:spMkLst>
            <pc:docMk/>
            <pc:sldMk cId="949436070" sldId="257"/>
            <ac:spMk id="24" creationId="{F13C74B1-5B17-4795-BED0-7140497B445A}"/>
          </ac:spMkLst>
        </pc:spChg>
        <pc:spChg chg="add del">
          <ac:chgData name="Kristyna Ferris" userId="86aeac9f-971e-413b-9f78-ace434bd0a60" providerId="ADAL" clId="{CA6271D3-4F06-40AC-AA25-6DD164CBD8CC}" dt="2024-04-17T00:29:25.202" v="1538" actId="26606"/>
          <ac:spMkLst>
            <pc:docMk/>
            <pc:sldMk cId="949436070" sldId="257"/>
            <ac:spMk id="26" creationId="{D4974D33-8DC5-464E-8C6D-BE58F0669C17}"/>
          </ac:spMkLst>
        </pc:spChg>
        <pc:picChg chg="add del">
          <ac:chgData name="Kristyna Ferris" userId="86aeac9f-971e-413b-9f78-ace434bd0a60" providerId="ADAL" clId="{CA6271D3-4F06-40AC-AA25-6DD164CBD8CC}" dt="2024-04-17T00:10:45.061" v="1451" actId="478"/>
          <ac:picMkLst>
            <pc:docMk/>
            <pc:sldMk cId="949436070" sldId="257"/>
            <ac:picMk id="4" creationId="{1D9BFB71-1460-2EC1-092C-DA6FF330711D}"/>
          </ac:picMkLst>
        </pc:picChg>
        <pc:picChg chg="add mod ord">
          <ac:chgData name="Kristyna Ferris" userId="86aeac9f-971e-413b-9f78-ace434bd0a60" providerId="ADAL" clId="{CA6271D3-4F06-40AC-AA25-6DD164CBD8CC}" dt="2024-04-17T00:29:46.121" v="1541" actId="26606"/>
          <ac:picMkLst>
            <pc:docMk/>
            <pc:sldMk cId="949436070" sldId="257"/>
            <ac:picMk id="7" creationId="{46806B51-3439-9831-D29B-A4B1640509ED}"/>
          </ac:picMkLst>
        </pc:picChg>
        <pc:picChg chg="del mod">
          <ac:chgData name="Kristyna Ferris" userId="86aeac9f-971e-413b-9f78-ace434bd0a60" providerId="ADAL" clId="{CA6271D3-4F06-40AC-AA25-6DD164CBD8CC}" dt="2024-04-17T00:09:45.699" v="1426" actId="478"/>
          <ac:picMkLst>
            <pc:docMk/>
            <pc:sldMk cId="949436070" sldId="257"/>
            <ac:picMk id="8" creationId="{CA732DFA-7A0C-2AB6-6445-DD3C13CB3297}"/>
          </ac:picMkLst>
        </pc:picChg>
      </pc:sldChg>
      <pc:sldChg chg="del">
        <pc:chgData name="Kristyna Ferris" userId="86aeac9f-971e-413b-9f78-ace434bd0a60" providerId="ADAL" clId="{CA6271D3-4F06-40AC-AA25-6DD164CBD8CC}" dt="2024-04-16T23:59:23.586" v="1396" actId="47"/>
        <pc:sldMkLst>
          <pc:docMk/>
          <pc:sldMk cId="2660162150" sldId="260"/>
        </pc:sldMkLst>
      </pc:sldChg>
      <pc:sldChg chg="addSp delSp modSp mod">
        <pc:chgData name="Kristyna Ferris" userId="86aeac9f-971e-413b-9f78-ace434bd0a60" providerId="ADAL" clId="{CA6271D3-4F06-40AC-AA25-6DD164CBD8CC}" dt="2024-04-17T03:13:36.138" v="3812" actId="1076"/>
        <pc:sldMkLst>
          <pc:docMk/>
          <pc:sldMk cId="1864573609" sldId="261"/>
        </pc:sldMkLst>
        <pc:spChg chg="mod">
          <ac:chgData name="Kristyna Ferris" userId="86aeac9f-971e-413b-9f78-ace434bd0a60" providerId="ADAL" clId="{CA6271D3-4F06-40AC-AA25-6DD164CBD8CC}" dt="2024-04-17T03:13:33.389" v="3811" actId="1076"/>
          <ac:spMkLst>
            <pc:docMk/>
            <pc:sldMk cId="1864573609" sldId="261"/>
            <ac:spMk id="5" creationId="{50F58EC9-1C60-59C3-8D02-46178CDC479E}"/>
          </ac:spMkLst>
        </pc:spChg>
        <pc:picChg chg="del">
          <ac:chgData name="Kristyna Ferris" userId="86aeac9f-971e-413b-9f78-ace434bd0a60" providerId="ADAL" clId="{CA6271D3-4F06-40AC-AA25-6DD164CBD8CC}" dt="2024-04-17T01:26:16.217" v="3514" actId="478"/>
          <ac:picMkLst>
            <pc:docMk/>
            <pc:sldMk cId="1864573609" sldId="261"/>
            <ac:picMk id="2" creationId="{B60560C5-3551-0C5A-5D87-2451D40B7881}"/>
          </ac:picMkLst>
        </pc:picChg>
        <pc:picChg chg="add mod">
          <ac:chgData name="Kristyna Ferris" userId="86aeac9f-971e-413b-9f78-ace434bd0a60" providerId="ADAL" clId="{CA6271D3-4F06-40AC-AA25-6DD164CBD8CC}" dt="2024-04-17T01:26:05.476" v="3513"/>
          <ac:picMkLst>
            <pc:docMk/>
            <pc:sldMk cId="1864573609" sldId="261"/>
            <ac:picMk id="3" creationId="{952C18E0-5F9A-39A3-02FC-7DD2B1CCBA3D}"/>
          </ac:picMkLst>
        </pc:picChg>
        <pc:picChg chg="mod">
          <ac:chgData name="Kristyna Ferris" userId="86aeac9f-971e-413b-9f78-ace434bd0a60" providerId="ADAL" clId="{CA6271D3-4F06-40AC-AA25-6DD164CBD8CC}" dt="2024-04-17T03:13:36.138" v="3812" actId="1076"/>
          <ac:picMkLst>
            <pc:docMk/>
            <pc:sldMk cId="1864573609" sldId="261"/>
            <ac:picMk id="16" creationId="{2C756BA0-A1AC-C1F8-860D-456BAD83250C}"/>
          </ac:picMkLst>
        </pc:picChg>
      </pc:sldChg>
      <pc:sldChg chg="addSp delSp modSp mod">
        <pc:chgData name="Kristyna Ferris" userId="86aeac9f-971e-413b-9f78-ace434bd0a60" providerId="ADAL" clId="{CA6271D3-4F06-40AC-AA25-6DD164CBD8CC}" dt="2024-04-16T23:59:04.790" v="1393" actId="1076"/>
        <pc:sldMkLst>
          <pc:docMk/>
          <pc:sldMk cId="1345791448" sldId="263"/>
        </pc:sldMkLst>
        <pc:spChg chg="mod">
          <ac:chgData name="Kristyna Ferris" userId="86aeac9f-971e-413b-9f78-ace434bd0a60" providerId="ADAL" clId="{CA6271D3-4F06-40AC-AA25-6DD164CBD8CC}" dt="2024-04-16T23:59:04.790" v="1393" actId="1076"/>
          <ac:spMkLst>
            <pc:docMk/>
            <pc:sldMk cId="1345791448" sldId="263"/>
            <ac:spMk id="8" creationId="{5E3BFC27-6733-8963-13C2-165A3C03425F}"/>
          </ac:spMkLst>
        </pc:spChg>
        <pc:graphicFrameChg chg="mod modGraphic">
          <ac:chgData name="Kristyna Ferris" userId="86aeac9f-971e-413b-9f78-ace434bd0a60" providerId="ADAL" clId="{CA6271D3-4F06-40AC-AA25-6DD164CBD8CC}" dt="2024-04-16T23:58:36.911" v="1386" actId="403"/>
          <ac:graphicFrameMkLst>
            <pc:docMk/>
            <pc:sldMk cId="1345791448" sldId="263"/>
            <ac:graphicFrameMk id="53" creationId="{3C5312A1-6D86-AB24-BBF8-296AC20E4D4A}"/>
          </ac:graphicFrameMkLst>
        </pc:graphicFrameChg>
        <pc:picChg chg="add mod">
          <ac:chgData name="Kristyna Ferris" userId="86aeac9f-971e-413b-9f78-ace434bd0a60" providerId="ADAL" clId="{CA6271D3-4F06-40AC-AA25-6DD164CBD8CC}" dt="2024-04-16T23:57:56.765" v="1366" actId="1076"/>
          <ac:picMkLst>
            <pc:docMk/>
            <pc:sldMk cId="1345791448" sldId="263"/>
            <ac:picMk id="3" creationId="{9F14D16C-0062-4426-49BC-314836BBFFE5}"/>
          </ac:picMkLst>
        </pc:picChg>
        <pc:picChg chg="del">
          <ac:chgData name="Kristyna Ferris" userId="86aeac9f-971e-413b-9f78-ace434bd0a60" providerId="ADAL" clId="{CA6271D3-4F06-40AC-AA25-6DD164CBD8CC}" dt="2024-04-16T23:57:52.027" v="1364" actId="478"/>
          <ac:picMkLst>
            <pc:docMk/>
            <pc:sldMk cId="1345791448" sldId="263"/>
            <ac:picMk id="7" creationId="{50AF3DF5-860B-52B7-BFAB-826B3CA60F07}"/>
          </ac:picMkLst>
        </pc:picChg>
      </pc:sldChg>
      <pc:sldChg chg="addSp delSp modSp del mod">
        <pc:chgData name="Kristyna Ferris" userId="86aeac9f-971e-413b-9f78-ace434bd0a60" providerId="ADAL" clId="{CA6271D3-4F06-40AC-AA25-6DD164CBD8CC}" dt="2024-04-17T00:47:40.601" v="1634" actId="2696"/>
        <pc:sldMkLst>
          <pc:docMk/>
          <pc:sldMk cId="4010742921" sldId="264"/>
        </pc:sldMkLst>
        <pc:spChg chg="mod">
          <ac:chgData name="Kristyna Ferris" userId="86aeac9f-971e-413b-9f78-ace434bd0a60" providerId="ADAL" clId="{CA6271D3-4F06-40AC-AA25-6DD164CBD8CC}" dt="2024-04-17T00:46:55.545" v="1602" actId="403"/>
          <ac:spMkLst>
            <pc:docMk/>
            <pc:sldMk cId="4010742921" sldId="264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3" creationId="{9986277A-FA70-09F1-668D-C413B4642BC1}"/>
          </ac:spMkLst>
        </pc:spChg>
        <pc:spChg chg="add del mod">
          <ac:chgData name="Kristyna Ferris" userId="86aeac9f-971e-413b-9f78-ace434bd0a60" providerId="ADAL" clId="{CA6271D3-4F06-40AC-AA25-6DD164CBD8CC}" dt="2024-04-10T02:37:11.553" v="651" actId="21"/>
          <ac:spMkLst>
            <pc:docMk/>
            <pc:sldMk cId="4010742921" sldId="264"/>
            <ac:spMk id="5" creationId="{1A105319-E89E-AB38-73A9-53993126E2C8}"/>
          </ac:spMkLst>
        </pc:spChg>
        <pc:spChg chg="del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1" creationId="{BCED4D40-4B67-4331-AC48-79B82B4A47D8}"/>
          </ac:spMkLst>
        </pc:spChg>
        <pc:spChg chg="del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3" creationId="{670CEDEF-4F34-412E-84EE-329C1E936AF5}"/>
          </ac:spMkLst>
        </pc:spChg>
        <pc:spChg chg="ad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38" creationId="{100EDD19-6802-4EC3-95CE-CFFAB042CFD6}"/>
          </ac:spMkLst>
        </pc:spChg>
        <pc:spChg chg="add">
          <ac:chgData name="Kristyna Ferris" userId="86aeac9f-971e-413b-9f78-ace434bd0a60" providerId="ADAL" clId="{CA6271D3-4F06-40AC-AA25-6DD164CBD8CC}" dt="2024-04-17T00:26:33.188" v="1478" actId="26606"/>
          <ac:spMkLst>
            <pc:docMk/>
            <pc:sldMk cId="4010742921" sldId="264"/>
            <ac:spMk id="1040" creationId="{DB17E863-922E-4C26-BD64-E8FD41D28661}"/>
          </ac:spMkLst>
        </pc:spChg>
        <pc:picChg chg="add del ord">
          <ac:chgData name="Kristyna Ferris" userId="86aeac9f-971e-413b-9f78-ace434bd0a60" providerId="ADAL" clId="{CA6271D3-4F06-40AC-AA25-6DD164CBD8CC}" dt="2024-04-17T00:26:33.188" v="1478" actId="26606"/>
          <ac:picMkLst>
            <pc:docMk/>
            <pc:sldMk cId="4010742921" sldId="264"/>
            <ac:picMk id="4" creationId="{1D9BFB71-1460-2EC1-092C-DA6FF330711D}"/>
          </ac:picMkLst>
        </pc:picChg>
      </pc:sldChg>
      <pc:sldChg chg="del">
        <pc:chgData name="Kristyna Ferris" userId="86aeac9f-971e-413b-9f78-ace434bd0a60" providerId="ADAL" clId="{CA6271D3-4F06-40AC-AA25-6DD164CBD8CC}" dt="2024-04-16T23:59:19.154" v="1395" actId="47"/>
        <pc:sldMkLst>
          <pc:docMk/>
          <pc:sldMk cId="1668367976" sldId="266"/>
        </pc:sldMkLst>
      </pc:sldChg>
      <pc:sldChg chg="del">
        <pc:chgData name="Kristyna Ferris" userId="86aeac9f-971e-413b-9f78-ace434bd0a60" providerId="ADAL" clId="{CA6271D3-4F06-40AC-AA25-6DD164CBD8CC}" dt="2024-04-16T23:59:17.635" v="1394" actId="47"/>
        <pc:sldMkLst>
          <pc:docMk/>
          <pc:sldMk cId="146538252" sldId="267"/>
        </pc:sldMkLst>
      </pc:sldChg>
      <pc:sldChg chg="modSp">
        <pc:chgData name="Kristyna Ferris" userId="86aeac9f-971e-413b-9f78-ace434bd0a60" providerId="ADAL" clId="{CA6271D3-4F06-40AC-AA25-6DD164CBD8CC}" dt="2024-04-10T01:22:41.105" v="56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CA6271D3-4F06-40AC-AA25-6DD164CBD8CC}" dt="2024-04-10T01:22:41.105" v="56" actId="20577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CA6271D3-4F06-40AC-AA25-6DD164CBD8CC}" dt="2024-04-10T01:29:25.639" v="61" actId="2696"/>
        <pc:sldMkLst>
          <pc:docMk/>
          <pc:sldMk cId="4132263986" sldId="360"/>
        </pc:sldMkLst>
      </pc:sldChg>
      <pc:sldChg chg="addSp delSp modSp del mod">
        <pc:chgData name="Kristyna Ferris" userId="86aeac9f-971e-413b-9f78-ace434bd0a60" providerId="ADAL" clId="{CA6271D3-4F06-40AC-AA25-6DD164CBD8CC}" dt="2024-04-17T00:47:22.503" v="1632" actId="2696"/>
        <pc:sldMkLst>
          <pc:docMk/>
          <pc:sldMk cId="2020972552" sldId="361"/>
        </pc:sldMkLst>
        <pc:spChg chg="mod">
          <ac:chgData name="Kristyna Ferris" userId="86aeac9f-971e-413b-9f78-ace434bd0a60" providerId="ADAL" clId="{CA6271D3-4F06-40AC-AA25-6DD164CBD8CC}" dt="2024-04-16T23:11:14.584" v="1223" actId="20577"/>
          <ac:spMkLst>
            <pc:docMk/>
            <pc:sldMk cId="2020972552" sldId="361"/>
            <ac:spMk id="2" creationId="{3B9327F6-6CFB-182D-34AE-10B4C18F2E4F}"/>
          </ac:spMkLst>
        </pc:spChg>
        <pc:spChg chg="del mod">
          <ac:chgData name="Kristyna Ferris" userId="86aeac9f-971e-413b-9f78-ace434bd0a60" providerId="ADAL" clId="{CA6271D3-4F06-40AC-AA25-6DD164CBD8CC}" dt="2024-04-10T02:16:38.090" v="575" actId="478"/>
          <ac:spMkLst>
            <pc:docMk/>
            <pc:sldMk cId="2020972552" sldId="361"/>
            <ac:spMk id="3" creationId="{53E4D5A4-F071-AB8D-7505-6A6E217F2866}"/>
          </ac:spMkLst>
        </pc:spChg>
        <pc:spChg chg="add del mod">
          <ac:chgData name="Kristyna Ferris" userId="86aeac9f-971e-413b-9f78-ace434bd0a60" providerId="ADAL" clId="{CA6271D3-4F06-40AC-AA25-6DD164CBD8CC}" dt="2024-04-16T22:48:36.168" v="1141" actId="478"/>
          <ac:spMkLst>
            <pc:docMk/>
            <pc:sldMk cId="2020972552" sldId="361"/>
            <ac:spMk id="7" creationId="{1A105319-E89E-AB38-73A9-53993126E2C8}"/>
          </ac:spMkLst>
        </pc:spChg>
        <pc:picChg chg="add del mod">
          <ac:chgData name="Kristyna Ferris" userId="86aeac9f-971e-413b-9f78-ace434bd0a60" providerId="ADAL" clId="{CA6271D3-4F06-40AC-AA25-6DD164CBD8CC}" dt="2024-04-16T22:48:37.574" v="1142" actId="478"/>
          <ac:picMkLst>
            <pc:docMk/>
            <pc:sldMk cId="2020972552" sldId="361"/>
            <ac:picMk id="6" creationId="{26FC7CC2-9C29-A4BD-5B3F-590F297D26BF}"/>
          </ac:picMkLst>
        </pc:picChg>
      </pc:sldChg>
      <pc:sldChg chg="modSp add del mod ord">
        <pc:chgData name="Kristyna Ferris" userId="86aeac9f-971e-413b-9f78-ace434bd0a60" providerId="ADAL" clId="{CA6271D3-4F06-40AC-AA25-6DD164CBD8CC}" dt="2024-04-17T00:55:43.479" v="2082" actId="47"/>
        <pc:sldMkLst>
          <pc:docMk/>
          <pc:sldMk cId="1293454354" sldId="362"/>
        </pc:sldMkLst>
        <pc:spChg chg="mod">
          <ac:chgData name="Kristyna Ferris" userId="86aeac9f-971e-413b-9f78-ace434bd0a60" providerId="ADAL" clId="{CA6271D3-4F06-40AC-AA25-6DD164CBD8CC}" dt="2024-04-17T00:55:11.900" v="2044" actId="20577"/>
          <ac:spMkLst>
            <pc:docMk/>
            <pc:sldMk cId="1293454354" sldId="362"/>
            <ac:spMk id="2" creationId="{3B9327F6-6CFB-182D-34AE-10B4C18F2E4F}"/>
          </ac:spMkLst>
        </pc:spChg>
      </pc:sldChg>
      <pc:sldChg chg="del">
        <pc:chgData name="Kristyna Ferris" userId="86aeac9f-971e-413b-9f78-ace434bd0a60" providerId="ADAL" clId="{CA6271D3-4F06-40AC-AA25-6DD164CBD8CC}" dt="2024-04-16T23:01:13.634" v="1193" actId="47"/>
        <pc:sldMkLst>
          <pc:docMk/>
          <pc:sldMk cId="3815500802" sldId="362"/>
        </pc:sldMkLst>
      </pc:sldChg>
      <pc:sldChg chg="del">
        <pc:chgData name="Kristyna Ferris" userId="86aeac9f-971e-413b-9f78-ace434bd0a60" providerId="ADAL" clId="{CA6271D3-4F06-40AC-AA25-6DD164CBD8CC}" dt="2024-04-16T23:01:16.018" v="1194" actId="47"/>
        <pc:sldMkLst>
          <pc:docMk/>
          <pc:sldMk cId="1294155780" sldId="363"/>
        </pc:sldMkLst>
      </pc:sldChg>
      <pc:sldChg chg="addSp delSp modSp add del mod">
        <pc:chgData name="Kristyna Ferris" userId="86aeac9f-971e-413b-9f78-ace434bd0a60" providerId="ADAL" clId="{CA6271D3-4F06-40AC-AA25-6DD164CBD8CC}" dt="2024-04-17T00:31:28.962" v="1573" actId="2696"/>
        <pc:sldMkLst>
          <pc:docMk/>
          <pc:sldMk cId="3549817896" sldId="363"/>
        </pc:sldMkLst>
        <pc:spChg chg="mod">
          <ac:chgData name="Kristyna Ferris" userId="86aeac9f-971e-413b-9f78-ace434bd0a60" providerId="ADAL" clId="{CA6271D3-4F06-40AC-AA25-6DD164CBD8CC}" dt="2024-04-17T00:30:59.917" v="1557" actId="404"/>
          <ac:spMkLst>
            <pc:docMk/>
            <pc:sldMk cId="3549817896" sldId="363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6T23:01:51.287" v="1197" actId="478"/>
          <ac:spMkLst>
            <pc:docMk/>
            <pc:sldMk cId="3549817896" sldId="363"/>
            <ac:spMk id="3" creationId="{9986277A-FA70-09F1-668D-C413B4642BC1}"/>
          </ac:spMkLst>
        </pc:spChg>
        <pc:picChg chg="add mod">
          <ac:chgData name="Kristyna Ferris" userId="86aeac9f-971e-413b-9f78-ace434bd0a60" providerId="ADAL" clId="{CA6271D3-4F06-40AC-AA25-6DD164CBD8CC}" dt="2024-04-16T23:01:59.569" v="1201" actId="1076"/>
          <ac:picMkLst>
            <pc:docMk/>
            <pc:sldMk cId="3549817896" sldId="363"/>
            <ac:picMk id="1026" creationId="{12099590-DA1D-1D2E-5260-0F4BAD0EBA44}"/>
          </ac:picMkLst>
        </pc:picChg>
      </pc:sldChg>
      <pc:sldChg chg="modSp add del mod ord">
        <pc:chgData name="Kristyna Ferris" userId="86aeac9f-971e-413b-9f78-ace434bd0a60" providerId="ADAL" clId="{CA6271D3-4F06-40AC-AA25-6DD164CBD8CC}" dt="2024-04-17T00:56:05.758" v="2109" actId="47"/>
        <pc:sldMkLst>
          <pc:docMk/>
          <pc:sldMk cId="1345978311" sldId="364"/>
        </pc:sldMkLst>
        <pc:spChg chg="mod">
          <ac:chgData name="Kristyna Ferris" userId="86aeac9f-971e-413b-9f78-ace434bd0a60" providerId="ADAL" clId="{CA6271D3-4F06-40AC-AA25-6DD164CBD8CC}" dt="2024-04-16T23:14:58.816" v="1247" actId="20577"/>
          <ac:spMkLst>
            <pc:docMk/>
            <pc:sldMk cId="1345978311" sldId="364"/>
            <ac:spMk id="2" creationId="{3B9327F6-6CFB-182D-34AE-10B4C18F2E4F}"/>
          </ac:spMkLst>
        </pc:spChg>
      </pc:sldChg>
      <pc:sldChg chg="addSp modSp add del mod">
        <pc:chgData name="Kristyna Ferris" userId="86aeac9f-971e-413b-9f78-ace434bd0a60" providerId="ADAL" clId="{CA6271D3-4F06-40AC-AA25-6DD164CBD8CC}" dt="2024-04-17T00:56:54.763" v="2161" actId="2696"/>
        <pc:sldMkLst>
          <pc:docMk/>
          <pc:sldMk cId="1597992047" sldId="365"/>
        </pc:sldMkLst>
        <pc:spChg chg="mod">
          <ac:chgData name="Kristyna Ferris" userId="86aeac9f-971e-413b-9f78-ace434bd0a60" providerId="ADAL" clId="{CA6271D3-4F06-40AC-AA25-6DD164CBD8CC}" dt="2024-04-17T00:56:15.727" v="2124" actId="20577"/>
          <ac:spMkLst>
            <pc:docMk/>
            <pc:sldMk cId="1597992047" sldId="365"/>
            <ac:spMk id="2" creationId="{3B9327F6-6CFB-182D-34AE-10B4C18F2E4F}"/>
          </ac:spMkLst>
        </pc:spChg>
        <pc:spChg chg="add mod">
          <ac:chgData name="Kristyna Ferris" userId="86aeac9f-971e-413b-9f78-ace434bd0a60" providerId="ADAL" clId="{CA6271D3-4F06-40AC-AA25-6DD164CBD8CC}" dt="2024-04-16T23:57:31.226" v="1362" actId="20577"/>
          <ac:spMkLst>
            <pc:docMk/>
            <pc:sldMk cId="1597992047" sldId="365"/>
            <ac:spMk id="3" creationId="{7F6CBC86-B154-3395-A2C7-E66F1E739EA4}"/>
          </ac:spMkLst>
        </pc:spChg>
      </pc:sldChg>
      <pc:sldChg chg="modSp add del mod">
        <pc:chgData name="Kristyna Ferris" userId="86aeac9f-971e-413b-9f78-ace434bd0a60" providerId="ADAL" clId="{CA6271D3-4F06-40AC-AA25-6DD164CBD8CC}" dt="2024-04-17T00:57:11.499" v="2186" actId="47"/>
        <pc:sldMkLst>
          <pc:docMk/>
          <pc:sldMk cId="1503159326" sldId="366"/>
        </pc:sldMkLst>
        <pc:spChg chg="mod">
          <ac:chgData name="Kristyna Ferris" userId="86aeac9f-971e-413b-9f78-ace434bd0a60" providerId="ADAL" clId="{CA6271D3-4F06-40AC-AA25-6DD164CBD8CC}" dt="2024-04-17T00:56:24.243" v="2138" actId="20577"/>
          <ac:spMkLst>
            <pc:docMk/>
            <pc:sldMk cId="1503159326" sldId="366"/>
            <ac:spMk id="2" creationId="{3B9327F6-6CFB-182D-34AE-10B4C18F2E4F}"/>
          </ac:spMkLst>
        </pc:spChg>
      </pc:sldChg>
      <pc:sldChg chg="addSp delSp modSp add mod ord modNotesTx">
        <pc:chgData name="Kristyna Ferris" userId="86aeac9f-971e-413b-9f78-ace434bd0a60" providerId="ADAL" clId="{CA6271D3-4F06-40AC-AA25-6DD164CBD8CC}" dt="2024-04-17T01:26:44.396" v="3521" actId="478"/>
        <pc:sldMkLst>
          <pc:docMk/>
          <pc:sldMk cId="4068800903" sldId="367"/>
        </pc:sldMkLst>
        <pc:spChg chg="mod">
          <ac:chgData name="Kristyna Ferris" userId="86aeac9f-971e-413b-9f78-ace434bd0a60" providerId="ADAL" clId="{CA6271D3-4F06-40AC-AA25-6DD164CBD8CC}" dt="2024-04-17T00:47:06.005" v="1604" actId="403"/>
          <ac:spMkLst>
            <pc:docMk/>
            <pc:sldMk cId="4068800903" sldId="367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41:58.333" v="1597" actId="20577"/>
          <ac:spMkLst>
            <pc:docMk/>
            <pc:sldMk cId="4068800903" sldId="367"/>
            <ac:spMk id="3" creationId="{9986277A-FA70-09F1-668D-C413B4642BC1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0" creationId="{DB17E863-922E-4C26-BD64-E8FD41D28661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2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00:41:06.982" v="1588" actId="26606"/>
          <ac:spMkLst>
            <pc:docMk/>
            <pc:sldMk cId="4068800903" sldId="367"/>
            <ac:spMk id="1043" creationId="{D1EA859B-E555-4109-94F3-6700E046E008}"/>
          </ac:spMkLst>
        </pc:spChg>
        <pc:spChg chg="add del">
          <ac:chgData name="Kristyna Ferris" userId="86aeac9f-971e-413b-9f78-ace434bd0a60" providerId="ADAL" clId="{CA6271D3-4F06-40AC-AA25-6DD164CBD8CC}" dt="2024-04-17T00:37:40.885" v="1578" actId="26606"/>
          <ac:spMkLst>
            <pc:docMk/>
            <pc:sldMk cId="4068800903" sldId="367"/>
            <ac:spMk id="1045" creationId="{C0763A76-9F1C-4FC5-82B7-DD475DA461B2}"/>
          </ac:spMkLst>
        </pc:spChg>
        <pc:spChg chg="add del">
          <ac:chgData name="Kristyna Ferris" userId="86aeac9f-971e-413b-9f78-ace434bd0a60" providerId="ADAL" clId="{CA6271D3-4F06-40AC-AA25-6DD164CBD8CC}" dt="2024-04-17T00:37:40.885" v="1578" actId="26606"/>
          <ac:spMkLst>
            <pc:docMk/>
            <pc:sldMk cId="4068800903" sldId="367"/>
            <ac:spMk id="1047" creationId="{E81BF4F6-F2CF-4984-9D14-D6966D92F99F}"/>
          </ac:spMkLst>
        </pc:spChg>
        <pc:spChg chg="add del">
          <ac:chgData name="Kristyna Ferris" userId="86aeac9f-971e-413b-9f78-ace434bd0a60" providerId="ADAL" clId="{CA6271D3-4F06-40AC-AA25-6DD164CBD8CC}" dt="2024-04-17T00:37:55.548" v="1582" actId="26606"/>
          <ac:spMkLst>
            <pc:docMk/>
            <pc:sldMk cId="4068800903" sldId="367"/>
            <ac:spMk id="1049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00:37:55.548" v="1582" actId="26606"/>
          <ac:spMkLst>
            <pc:docMk/>
            <pc:sldMk cId="4068800903" sldId="367"/>
            <ac:spMk id="1050" creationId="{D1EA859B-E555-4109-94F3-6700E046E008}"/>
          </ac:spMkLst>
        </pc:spChg>
        <pc:picChg chg="del ord">
          <ac:chgData name="Kristyna Ferris" userId="86aeac9f-971e-413b-9f78-ace434bd0a60" providerId="ADAL" clId="{CA6271D3-4F06-40AC-AA25-6DD164CBD8CC}" dt="2024-04-17T01:26:44.396" v="3521" actId="478"/>
          <ac:picMkLst>
            <pc:docMk/>
            <pc:sldMk cId="4068800903" sldId="367"/>
            <ac:picMk id="4" creationId="{1D9BFB71-1460-2EC1-092C-DA6FF330711D}"/>
          </ac:picMkLst>
        </pc:picChg>
        <pc:picChg chg="add del mod ord">
          <ac:chgData name="Kristyna Ferris" userId="86aeac9f-971e-413b-9f78-ace434bd0a60" providerId="ADAL" clId="{CA6271D3-4F06-40AC-AA25-6DD164CBD8CC}" dt="2024-04-17T00:40:54.930" v="1583" actId="478"/>
          <ac:picMkLst>
            <pc:docMk/>
            <pc:sldMk cId="4068800903" sldId="367"/>
            <ac:picMk id="6" creationId="{0D846E59-FAEE-93A7-D473-C0496CE7B20D}"/>
          </ac:picMkLst>
        </pc:picChg>
        <pc:picChg chg="add mod ord">
          <ac:chgData name="Kristyna Ferris" userId="86aeac9f-971e-413b-9f78-ace434bd0a60" providerId="ADAL" clId="{CA6271D3-4F06-40AC-AA25-6DD164CBD8CC}" dt="2024-04-17T00:42:07.376" v="1599" actId="1076"/>
          <ac:picMkLst>
            <pc:docMk/>
            <pc:sldMk cId="4068800903" sldId="367"/>
            <ac:picMk id="8" creationId="{FDB8F6A6-6858-23C7-E334-1E7E1D67285E}"/>
          </ac:picMkLst>
        </pc:picChg>
        <pc:picChg chg="add mod">
          <ac:chgData name="Kristyna Ferris" userId="86aeac9f-971e-413b-9f78-ace434bd0a60" providerId="ADAL" clId="{CA6271D3-4F06-40AC-AA25-6DD164CBD8CC}" dt="2024-04-17T01:25:55.127" v="3506"/>
          <ac:picMkLst>
            <pc:docMk/>
            <pc:sldMk cId="4068800903" sldId="367"/>
            <ac:picMk id="9" creationId="{23364718-769B-8D43-B259-289C6B95D6E7}"/>
          </ac:picMkLst>
        </pc:picChg>
      </pc:sldChg>
      <pc:sldChg chg="addSp delSp modSp add mod">
        <pc:chgData name="Kristyna Ferris" userId="86aeac9f-971e-413b-9f78-ace434bd0a60" providerId="ADAL" clId="{CA6271D3-4F06-40AC-AA25-6DD164CBD8CC}" dt="2024-04-17T01:26:58.870" v="3523" actId="1076"/>
        <pc:sldMkLst>
          <pc:docMk/>
          <pc:sldMk cId="2141359495" sldId="368"/>
        </pc:sldMkLst>
        <pc:spChg chg="mod">
          <ac:chgData name="Kristyna Ferris" userId="86aeac9f-971e-413b-9f78-ace434bd0a60" providerId="ADAL" clId="{CA6271D3-4F06-40AC-AA25-6DD164CBD8CC}" dt="2024-04-17T00:46:59.355" v="1603" actId="403"/>
          <ac:spMkLst>
            <pc:docMk/>
            <pc:sldMk cId="2141359495" sldId="368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00:31:17.527" v="1559" actId="478"/>
          <ac:spMkLst>
            <pc:docMk/>
            <pc:sldMk cId="2141359495" sldId="368"/>
            <ac:spMk id="3" creationId="{9986277A-FA70-09F1-668D-C413B4642BC1}"/>
          </ac:spMkLst>
        </pc:spChg>
        <pc:picChg chg="mod">
          <ac:chgData name="Kristyna Ferris" userId="86aeac9f-971e-413b-9f78-ace434bd0a60" providerId="ADAL" clId="{CA6271D3-4F06-40AC-AA25-6DD164CBD8CC}" dt="2024-04-17T01:26:58.870" v="3523" actId="1076"/>
          <ac:picMkLst>
            <pc:docMk/>
            <pc:sldMk cId="2141359495" sldId="368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0:31:17.932" v="1560"/>
          <ac:picMkLst>
            <pc:docMk/>
            <pc:sldMk cId="2141359495" sldId="368"/>
            <ac:picMk id="5" creationId="{E5311CAE-3D1A-A94D-F3AA-44E466E092F4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20T12:56:08.197" v="4409"/>
        <pc:sldMkLst>
          <pc:docMk/>
          <pc:sldMk cId="1096449800" sldId="369"/>
        </pc:sldMkLst>
        <pc:spChg chg="mod">
          <ac:chgData name="Kristyna Ferris" userId="86aeac9f-971e-413b-9f78-ace434bd0a60" providerId="ADAL" clId="{CA6271D3-4F06-40AC-AA25-6DD164CBD8CC}" dt="2024-04-17T01:13:57.328" v="2646" actId="20577"/>
          <ac:spMkLst>
            <pc:docMk/>
            <pc:sldMk cId="1096449800" sldId="369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0:55:58.991" v="2105" actId="20577"/>
          <ac:spMkLst>
            <pc:docMk/>
            <pc:sldMk cId="1096449800" sldId="369"/>
            <ac:spMk id="3" creationId="{9986277A-FA70-09F1-668D-C413B4642BC1}"/>
          </ac:spMkLst>
        </pc:spChg>
        <pc:spChg chg="add mod">
          <ac:chgData name="Kristyna Ferris" userId="86aeac9f-971e-413b-9f78-ace434bd0a60" providerId="ADAL" clId="{CA6271D3-4F06-40AC-AA25-6DD164CBD8CC}" dt="2024-04-17T01:22:02.985" v="3318" actId="14100"/>
          <ac:spMkLst>
            <pc:docMk/>
            <pc:sldMk cId="1096449800" sldId="369"/>
            <ac:spMk id="10" creationId="{B1BF15C5-71C7-7B33-3A44-73FE5B400251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40" creationId="{DB17E863-922E-4C26-BD64-E8FD41D28661}"/>
          </ac:spMkLst>
        </pc:spChg>
        <pc:spChg chg="add del">
          <ac:chgData name="Kristyna Ferris" userId="86aeac9f-971e-413b-9f78-ace434bd0a60" providerId="ADAL" clId="{CA6271D3-4F06-40AC-AA25-6DD164CBD8CC}" dt="2024-04-17T00:54:32.954" v="2024" actId="26606"/>
          <ac:spMkLst>
            <pc:docMk/>
            <pc:sldMk cId="1096449800" sldId="369"/>
            <ac:spMk id="1045" creationId="{A419ADC7-DE7C-464E-9F88-6CAB6F61BC3F}"/>
          </ac:spMkLst>
        </pc:spChg>
        <pc:picChg chg="del">
          <ac:chgData name="Kristyna Ferris" userId="86aeac9f-971e-413b-9f78-ace434bd0a60" providerId="ADAL" clId="{CA6271D3-4F06-40AC-AA25-6DD164CBD8CC}" dt="2024-04-17T01:26:38.207" v="3519" actId="478"/>
          <ac:picMkLst>
            <pc:docMk/>
            <pc:sldMk cId="1096449800" sldId="369"/>
            <ac:picMk id="4" creationId="{1D9BFB71-1460-2EC1-092C-DA6FF330711D}"/>
          </ac:picMkLst>
        </pc:picChg>
        <pc:picChg chg="add del mod ord">
          <ac:chgData name="Kristyna Ferris" userId="86aeac9f-971e-413b-9f78-ace434bd0a60" providerId="ADAL" clId="{CA6271D3-4F06-40AC-AA25-6DD164CBD8CC}" dt="2024-04-17T00:55:55.396" v="2104" actId="478"/>
          <ac:picMkLst>
            <pc:docMk/>
            <pc:sldMk cId="1096449800" sldId="369"/>
            <ac:picMk id="6" creationId="{294590F3-30FE-B7DA-6B1E-F97EE5D22BFD}"/>
          </ac:picMkLst>
        </pc:picChg>
        <pc:picChg chg="del">
          <ac:chgData name="Kristyna Ferris" userId="86aeac9f-971e-413b-9f78-ace434bd0a60" providerId="ADAL" clId="{CA6271D3-4F06-40AC-AA25-6DD164CBD8CC}" dt="2024-04-17T00:47:30.803" v="1633" actId="478"/>
          <ac:picMkLst>
            <pc:docMk/>
            <pc:sldMk cId="1096449800" sldId="369"/>
            <ac:picMk id="8" creationId="{FDB8F6A6-6858-23C7-E334-1E7E1D67285E}"/>
          </ac:picMkLst>
        </pc:picChg>
        <pc:picChg chg="add mod">
          <ac:chgData name="Kristyna Ferris" userId="86aeac9f-971e-413b-9f78-ace434bd0a60" providerId="ADAL" clId="{CA6271D3-4F06-40AC-AA25-6DD164CBD8CC}" dt="2024-04-17T01:17:51.857" v="2649" actId="14100"/>
          <ac:picMkLst>
            <pc:docMk/>
            <pc:sldMk cId="1096449800" sldId="369"/>
            <ac:picMk id="9" creationId="{B80E82D6-EE53-23E9-47F2-0D026583E421}"/>
          </ac:picMkLst>
        </pc:picChg>
        <pc:picChg chg="add mod">
          <ac:chgData name="Kristyna Ferris" userId="86aeac9f-971e-413b-9f78-ace434bd0a60" providerId="ADAL" clId="{CA6271D3-4F06-40AC-AA25-6DD164CBD8CC}" dt="2024-04-17T01:25:56.190" v="3507"/>
          <ac:picMkLst>
            <pc:docMk/>
            <pc:sldMk cId="1096449800" sldId="369"/>
            <ac:picMk id="11" creationId="{0BD0FE51-651E-DA2D-A774-D5C3E7673E20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17T01:26:41.457" v="3520" actId="478"/>
        <pc:sldMkLst>
          <pc:docMk/>
          <pc:sldMk cId="1025252409" sldId="370"/>
        </pc:sldMkLst>
        <pc:spChg chg="mod">
          <ac:chgData name="Kristyna Ferris" userId="86aeac9f-971e-413b-9f78-ace434bd0a60" providerId="ADAL" clId="{CA6271D3-4F06-40AC-AA25-6DD164CBD8CC}" dt="2024-04-17T00:55:32.631" v="2076" actId="20577"/>
          <ac:spMkLst>
            <pc:docMk/>
            <pc:sldMk cId="1025252409" sldId="370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00:55:37.716" v="2078" actId="478"/>
          <ac:spMkLst>
            <pc:docMk/>
            <pc:sldMk cId="1025252409" sldId="370"/>
            <ac:spMk id="3" creationId="{9986277A-FA70-09F1-668D-C413B4642BC1}"/>
          </ac:spMkLst>
        </pc:spChg>
        <pc:spChg chg="add mod">
          <ac:chgData name="Kristyna Ferris" userId="86aeac9f-971e-413b-9f78-ace434bd0a60" providerId="ADAL" clId="{CA6271D3-4F06-40AC-AA25-6DD164CBD8CC}" dt="2024-04-17T01:19:41.079" v="2946" actId="20577"/>
          <ac:spMkLst>
            <pc:docMk/>
            <pc:sldMk cId="1025252409" sldId="370"/>
            <ac:spMk id="10" creationId="{864A2BB1-DDDE-4818-A390-A271BEF24FCE}"/>
          </ac:spMkLst>
        </pc:spChg>
        <pc:picChg chg="del">
          <ac:chgData name="Kristyna Ferris" userId="86aeac9f-971e-413b-9f78-ace434bd0a60" providerId="ADAL" clId="{CA6271D3-4F06-40AC-AA25-6DD164CBD8CC}" dt="2024-04-17T01:26:41.457" v="3520" actId="478"/>
          <ac:picMkLst>
            <pc:docMk/>
            <pc:sldMk cId="1025252409" sldId="370"/>
            <ac:picMk id="4" creationId="{1D9BFB71-1460-2EC1-092C-DA6FF330711D}"/>
          </ac:picMkLst>
        </pc:picChg>
        <pc:picChg chg="del">
          <ac:chgData name="Kristyna Ferris" userId="86aeac9f-971e-413b-9f78-ace434bd0a60" providerId="ADAL" clId="{CA6271D3-4F06-40AC-AA25-6DD164CBD8CC}" dt="2024-04-17T00:55:34.648" v="2077" actId="478"/>
          <ac:picMkLst>
            <pc:docMk/>
            <pc:sldMk cId="1025252409" sldId="370"/>
            <ac:picMk id="6" creationId="{294590F3-30FE-B7DA-6B1E-F97EE5D22BFD}"/>
          </ac:picMkLst>
        </pc:picChg>
        <pc:picChg chg="add mod">
          <ac:chgData name="Kristyna Ferris" userId="86aeac9f-971e-413b-9f78-ace434bd0a60" providerId="ADAL" clId="{CA6271D3-4F06-40AC-AA25-6DD164CBD8CC}" dt="2024-04-17T01:13:22.620" v="2536" actId="1076"/>
          <ac:picMkLst>
            <pc:docMk/>
            <pc:sldMk cId="1025252409" sldId="370"/>
            <ac:picMk id="7" creationId="{D9B9F9F5-EE0E-E7DD-3BF1-FDA815A4CEFA}"/>
          </ac:picMkLst>
        </pc:picChg>
        <pc:picChg chg="add del">
          <ac:chgData name="Kristyna Ferris" userId="86aeac9f-971e-413b-9f78-ace434bd0a60" providerId="ADAL" clId="{CA6271D3-4F06-40AC-AA25-6DD164CBD8CC}" dt="2024-04-17T01:13:27.946" v="2538" actId="22"/>
          <ac:picMkLst>
            <pc:docMk/>
            <pc:sldMk cId="1025252409" sldId="370"/>
            <ac:picMk id="9" creationId="{E9EC0EA2-50FC-F641-303F-841341B0EC92}"/>
          </ac:picMkLst>
        </pc:picChg>
        <pc:picChg chg="add mod">
          <ac:chgData name="Kristyna Ferris" userId="86aeac9f-971e-413b-9f78-ace434bd0a60" providerId="ADAL" clId="{CA6271D3-4F06-40AC-AA25-6DD164CBD8CC}" dt="2024-04-17T01:25:57.774" v="3508"/>
          <ac:picMkLst>
            <pc:docMk/>
            <pc:sldMk cId="1025252409" sldId="370"/>
            <ac:picMk id="11" creationId="{DBBB48CA-D952-A7A2-EF78-5A7ADCACCC0B}"/>
          </ac:picMkLst>
        </pc:picChg>
      </pc:sldChg>
      <pc:sldChg chg="addSp delSp modSp add mod modNotesTx">
        <pc:chgData name="Kristyna Ferris" userId="86aeac9f-971e-413b-9f78-ace434bd0a60" providerId="ADAL" clId="{CA6271D3-4F06-40AC-AA25-6DD164CBD8CC}" dt="2024-04-20T14:19:28.998" v="4512" actId="20577"/>
        <pc:sldMkLst>
          <pc:docMk/>
          <pc:sldMk cId="4293490888" sldId="371"/>
        </pc:sldMkLst>
        <pc:spChg chg="mod">
          <ac:chgData name="Kristyna Ferris" userId="86aeac9f-971e-413b-9f78-ace434bd0a60" providerId="ADAL" clId="{CA6271D3-4F06-40AC-AA25-6DD164CBD8CC}" dt="2024-04-20T14:19:28.998" v="4512" actId="20577"/>
          <ac:spMkLst>
            <pc:docMk/>
            <pc:sldMk cId="4293490888" sldId="371"/>
            <ac:spMk id="3" creationId="{9986277A-FA70-09F1-668D-C413B4642BC1}"/>
          </ac:spMkLst>
        </pc:spChg>
        <pc:picChg chg="del">
          <ac:chgData name="Kristyna Ferris" userId="86aeac9f-971e-413b-9f78-ace434bd0a60" providerId="ADAL" clId="{CA6271D3-4F06-40AC-AA25-6DD164CBD8CC}" dt="2024-04-17T01:26:30.749" v="3518" actId="478"/>
          <ac:picMkLst>
            <pc:docMk/>
            <pc:sldMk cId="4293490888" sldId="371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6:01.066" v="3509"/>
          <ac:picMkLst>
            <pc:docMk/>
            <pc:sldMk cId="4293490888" sldId="371"/>
            <ac:picMk id="5" creationId="{13DB301E-BFED-FD61-BC48-A375FB395B18}"/>
          </ac:picMkLst>
        </pc:picChg>
      </pc:sldChg>
      <pc:sldChg chg="addSp delSp modSp add mod ord">
        <pc:chgData name="Kristyna Ferris" userId="86aeac9f-971e-413b-9f78-ace434bd0a60" providerId="ADAL" clId="{CA6271D3-4F06-40AC-AA25-6DD164CBD8CC}" dt="2024-04-17T03:22:36.998" v="3816" actId="1076"/>
        <pc:sldMkLst>
          <pc:docMk/>
          <pc:sldMk cId="1711815052" sldId="372"/>
        </pc:sldMkLst>
        <pc:spChg chg="mod">
          <ac:chgData name="Kristyna Ferris" userId="86aeac9f-971e-413b-9f78-ace434bd0a60" providerId="ADAL" clId="{CA6271D3-4F06-40AC-AA25-6DD164CBD8CC}" dt="2024-04-17T00:57:08.135" v="2185" actId="20577"/>
          <ac:spMkLst>
            <pc:docMk/>
            <pc:sldMk cId="1711815052" sldId="372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A6271D3-4F06-40AC-AA25-6DD164CBD8CC}" dt="2024-04-17T03:11:40.733" v="3810" actId="20577"/>
          <ac:spMkLst>
            <pc:docMk/>
            <pc:sldMk cId="1711815052" sldId="372"/>
            <ac:spMk id="8" creationId="{A99BF903-5C42-BDEE-201E-61FE77C3763B}"/>
          </ac:spMkLst>
        </pc:spChg>
        <pc:picChg chg="del">
          <ac:chgData name="Kristyna Ferris" userId="86aeac9f-971e-413b-9f78-ace434bd0a60" providerId="ADAL" clId="{CA6271D3-4F06-40AC-AA25-6DD164CBD8CC}" dt="2024-04-17T01:26:20.266" v="3515" actId="478"/>
          <ac:picMkLst>
            <pc:docMk/>
            <pc:sldMk cId="1711815052" sldId="372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6:03.938" v="3512"/>
          <ac:picMkLst>
            <pc:docMk/>
            <pc:sldMk cId="1711815052" sldId="372"/>
            <ac:picMk id="5" creationId="{A963B673-43A4-54E8-3D1D-11F605A0F706}"/>
          </ac:picMkLst>
        </pc:picChg>
        <pc:picChg chg="add del mod">
          <ac:chgData name="Kristyna Ferris" userId="86aeac9f-971e-413b-9f78-ace434bd0a60" providerId="ADAL" clId="{CA6271D3-4F06-40AC-AA25-6DD164CBD8CC}" dt="2024-04-17T03:22:31.664" v="3813" actId="478"/>
          <ac:picMkLst>
            <pc:docMk/>
            <pc:sldMk cId="1711815052" sldId="372"/>
            <ac:picMk id="7" creationId="{6AA4ED29-2D33-9C36-A649-3CD56ECFF9B3}"/>
          </ac:picMkLst>
        </pc:picChg>
        <pc:picChg chg="add mod">
          <ac:chgData name="Kristyna Ferris" userId="86aeac9f-971e-413b-9f78-ace434bd0a60" providerId="ADAL" clId="{CA6271D3-4F06-40AC-AA25-6DD164CBD8CC}" dt="2024-04-17T03:22:36.998" v="3816" actId="1076"/>
          <ac:picMkLst>
            <pc:docMk/>
            <pc:sldMk cId="1711815052" sldId="372"/>
            <ac:picMk id="10" creationId="{EB7006F9-AF09-7248-5F8D-FCE4879F2B64}"/>
          </ac:picMkLst>
        </pc:picChg>
      </pc:sldChg>
      <pc:sldChg chg="delSp add del setBg delDesignElem">
        <pc:chgData name="Kristyna Ferris" userId="86aeac9f-971e-413b-9f78-ace434bd0a60" providerId="ADAL" clId="{CA6271D3-4F06-40AC-AA25-6DD164CBD8CC}" dt="2024-04-17T00:56:31.537" v="2141" actId="47"/>
        <pc:sldMkLst>
          <pc:docMk/>
          <pc:sldMk cId="4166367933" sldId="372"/>
        </pc:sldMkLst>
        <pc:spChg chg="del">
          <ac:chgData name="Kristyna Ferris" userId="86aeac9f-971e-413b-9f78-ace434bd0a60" providerId="ADAL" clId="{CA6271D3-4F06-40AC-AA25-6DD164CBD8CC}" dt="2024-04-17T00:56:28.773" v="2140"/>
          <ac:spMkLst>
            <pc:docMk/>
            <pc:sldMk cId="4166367933" sldId="372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00:56:28.773" v="2140"/>
          <ac:spMkLst>
            <pc:docMk/>
            <pc:sldMk cId="4166367933" sldId="372"/>
            <ac:spMk id="1040" creationId="{DB17E863-922E-4C26-BD64-E8FD41D28661}"/>
          </ac:spMkLst>
        </pc:spChg>
      </pc:sldChg>
      <pc:sldChg chg="addSp delSp modSp add del mod ord modNotesTx">
        <pc:chgData name="Kristyna Ferris" userId="86aeac9f-971e-413b-9f78-ace434bd0a60" providerId="ADAL" clId="{CA6271D3-4F06-40AC-AA25-6DD164CBD8CC}" dt="2024-04-17T21:35:17.314" v="4117" actId="47"/>
        <pc:sldMkLst>
          <pc:docMk/>
          <pc:sldMk cId="2639802860" sldId="373"/>
        </pc:sldMkLst>
        <pc:spChg chg="mod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2" creationId="{DF79C578-1F08-216A-5403-706BD3D85303}"/>
          </ac:spMkLst>
        </pc:spChg>
        <pc:spChg chg="del">
          <ac:chgData name="Kristyna Ferris" userId="86aeac9f-971e-413b-9f78-ace434bd0a60" providerId="ADAL" clId="{CA6271D3-4F06-40AC-AA25-6DD164CBD8CC}" dt="2024-04-17T13:21:17.628" v="3847" actId="478"/>
          <ac:spMkLst>
            <pc:docMk/>
            <pc:sldMk cId="2639802860" sldId="373"/>
            <ac:spMk id="3" creationId="{9986277A-FA70-09F1-668D-C413B4642BC1}"/>
          </ac:spMkLst>
        </pc:spChg>
        <pc:spChg chg="add del mod">
          <ac:chgData name="Kristyna Ferris" userId="86aeac9f-971e-413b-9f78-ace434bd0a60" providerId="ADAL" clId="{CA6271D3-4F06-40AC-AA25-6DD164CBD8CC}" dt="2024-04-17T01:33:18.799" v="3558" actId="478"/>
          <ac:spMkLst>
            <pc:docMk/>
            <pc:sldMk cId="2639802860" sldId="373"/>
            <ac:spMk id="5" creationId="{7D216646-590C-EDF7-E5E7-884E8A9341C9}"/>
          </ac:spMkLst>
        </pc:spChg>
        <pc:spChg chg="add del">
          <ac:chgData name="Kristyna Ferris" userId="86aeac9f-971e-413b-9f78-ace434bd0a60" providerId="ADAL" clId="{CA6271D3-4F06-40AC-AA25-6DD164CBD8CC}" dt="2024-04-17T13:21:22.620" v="3849" actId="22"/>
          <ac:spMkLst>
            <pc:docMk/>
            <pc:sldMk cId="2639802860" sldId="373"/>
            <ac:spMk id="8" creationId="{217156BC-1F2F-A583-C95E-4C6972D58E01}"/>
          </ac:spMkLst>
        </pc:spChg>
        <pc:spChg chg="add mod ord">
          <ac:chgData name="Kristyna Ferris" userId="86aeac9f-971e-413b-9f78-ace434bd0a60" providerId="ADAL" clId="{CA6271D3-4F06-40AC-AA25-6DD164CBD8CC}" dt="2024-04-17T21:34:13.141" v="4093" actId="403"/>
          <ac:spMkLst>
            <pc:docMk/>
            <pc:sldMk cId="2639802860" sldId="373"/>
            <ac:spMk id="9" creationId="{BE178F76-5316-DE3A-9CC7-8C5A43FEEED4}"/>
          </ac:spMkLst>
        </pc:spChg>
        <pc:spChg chg="add del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38" creationId="{100EDD19-6802-4EC3-95CE-CFFAB042CFD6}"/>
          </ac:spMkLst>
        </pc:spChg>
        <pc:spChg chg="add del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40" creationId="{DB17E863-922E-4C26-BD64-E8FD41D28661}"/>
          </ac:spMkLst>
        </pc:spChg>
        <pc:spChg chg="add">
          <ac:chgData name="Kristyna Ferris" userId="86aeac9f-971e-413b-9f78-ace434bd0a60" providerId="ADAL" clId="{CA6271D3-4F06-40AC-AA25-6DD164CBD8CC}" dt="2024-04-17T21:33:51.395" v="4087" actId="26606"/>
          <ac:spMkLst>
            <pc:docMk/>
            <pc:sldMk cId="2639802860" sldId="373"/>
            <ac:spMk id="1042" creationId="{79BB35BC-D5C2-4C8B-A22A-A71E6191913B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5" creationId="{9AA72BD9-2C5A-4EDC-931F-5AA08EACA0F3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7" creationId="{DD3981AC-7B61-4947-BCF3-F7AA7FA385B9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49" creationId="{55D4142C-5077-457F-A6AD-3FECFDB39685}"/>
          </ac:spMkLst>
        </pc:spChg>
        <pc:spChg chg="add del">
          <ac:chgData name="Kristyna Ferris" userId="86aeac9f-971e-413b-9f78-ace434bd0a60" providerId="ADAL" clId="{CA6271D3-4F06-40AC-AA25-6DD164CBD8CC}" dt="2024-04-17T21:32:53.143" v="4083" actId="26606"/>
          <ac:spMkLst>
            <pc:docMk/>
            <pc:sldMk cId="2639802860" sldId="373"/>
            <ac:spMk id="1051" creationId="{7A5F0580-5EE9-419F-96EE-B6529EF6E7D0}"/>
          </ac:spMkLst>
        </pc:spChg>
        <pc:spChg chg="add del">
          <ac:chgData name="Kristyna Ferris" userId="86aeac9f-971e-413b-9f78-ace434bd0a60" providerId="ADAL" clId="{CA6271D3-4F06-40AC-AA25-6DD164CBD8CC}" dt="2024-04-17T21:32:52.532" v="4082" actId="26606"/>
          <ac:spMkLst>
            <pc:docMk/>
            <pc:sldMk cId="2639802860" sldId="373"/>
            <ac:spMk id="1056" creationId="{04812C46-200A-4DEB-A05E-3ED6C68C2387}"/>
          </ac:spMkLst>
        </pc:spChg>
        <pc:spChg chg="add del">
          <ac:chgData name="Kristyna Ferris" userId="86aeac9f-971e-413b-9f78-ace434bd0a60" providerId="ADAL" clId="{CA6271D3-4F06-40AC-AA25-6DD164CBD8CC}" dt="2024-04-17T21:32:52.532" v="4082" actId="26606"/>
          <ac:spMkLst>
            <pc:docMk/>
            <pc:sldMk cId="2639802860" sldId="373"/>
            <ac:spMk id="1058" creationId="{D1EA859B-E555-4109-94F3-6700E046E008}"/>
          </ac:spMkLst>
        </pc:spChg>
        <pc:picChg chg="del">
          <ac:chgData name="Kristyna Ferris" userId="86aeac9f-971e-413b-9f78-ace434bd0a60" providerId="ADAL" clId="{CA6271D3-4F06-40AC-AA25-6DD164CBD8CC}" dt="2024-04-17T01:26:22.905" v="3516" actId="478"/>
          <ac:picMkLst>
            <pc:docMk/>
            <pc:sldMk cId="2639802860" sldId="373"/>
            <ac:picMk id="4" creationId="{1D9BFB71-1460-2EC1-092C-DA6FF330711D}"/>
          </ac:picMkLst>
        </pc:picChg>
        <pc:picChg chg="add mod ord">
          <ac:chgData name="Kristyna Ferris" userId="86aeac9f-971e-413b-9f78-ace434bd0a60" providerId="ADAL" clId="{CA6271D3-4F06-40AC-AA25-6DD164CBD8CC}" dt="2024-04-17T21:33:51.395" v="4087" actId="26606"/>
          <ac:picMkLst>
            <pc:docMk/>
            <pc:sldMk cId="2639802860" sldId="373"/>
            <ac:picMk id="6" creationId="{77F95F25-D12D-562A-41A8-0FDEB230AB52}"/>
          </ac:picMkLst>
        </pc:picChg>
        <pc:picChg chg="add mod ord">
          <ac:chgData name="Kristyna Ferris" userId="86aeac9f-971e-413b-9f78-ace434bd0a60" providerId="ADAL" clId="{CA6271D3-4F06-40AC-AA25-6DD164CBD8CC}" dt="2024-04-17T21:33:51.395" v="4087" actId="26606"/>
          <ac:picMkLst>
            <pc:docMk/>
            <pc:sldMk cId="2639802860" sldId="373"/>
            <ac:picMk id="11" creationId="{C72C5894-856C-1F33-C7E3-CC2417567C23}"/>
          </ac:picMkLst>
        </pc:picChg>
      </pc:sldChg>
      <pc:sldChg chg="delSp add del mod">
        <pc:chgData name="Kristyna Ferris" userId="86aeac9f-971e-413b-9f78-ace434bd0a60" providerId="ADAL" clId="{CA6271D3-4F06-40AC-AA25-6DD164CBD8CC}" dt="2024-04-17T01:11:04.192" v="2532" actId="2696"/>
        <pc:sldMkLst>
          <pc:docMk/>
          <pc:sldMk cId="1247821670" sldId="374"/>
        </pc:sldMkLst>
        <pc:picChg chg="del">
          <ac:chgData name="Kristyna Ferris" userId="86aeac9f-971e-413b-9f78-ace434bd0a60" providerId="ADAL" clId="{CA6271D3-4F06-40AC-AA25-6DD164CBD8CC}" dt="2024-04-17T01:10:16.640" v="2531" actId="478"/>
          <ac:picMkLst>
            <pc:docMk/>
            <pc:sldMk cId="1247821670" sldId="374"/>
            <ac:picMk id="6" creationId="{294590F3-30FE-B7DA-6B1E-F97EE5D22BFD}"/>
          </ac:picMkLst>
        </pc:picChg>
      </pc:sldChg>
      <pc:sldChg chg="addSp delSp modSp add del mod ord setBg delDesignElem">
        <pc:chgData name="Kristyna Ferris" userId="86aeac9f-971e-413b-9f78-ace434bd0a60" providerId="ADAL" clId="{CA6271D3-4F06-40AC-AA25-6DD164CBD8CC}" dt="2024-04-17T01:25:10.887" v="3504" actId="47"/>
        <pc:sldMkLst>
          <pc:docMk/>
          <pc:sldMk cId="4041514200" sldId="374"/>
        </pc:sldMkLst>
        <pc:spChg chg="mod">
          <ac:chgData name="Kristyna Ferris" userId="86aeac9f-971e-413b-9f78-ace434bd0a60" providerId="ADAL" clId="{CA6271D3-4F06-40AC-AA25-6DD164CBD8CC}" dt="2024-04-17T01:22:11.582" v="3328" actId="20577"/>
          <ac:spMkLst>
            <pc:docMk/>
            <pc:sldMk cId="4041514200" sldId="374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1:24:04.980" v="3480" actId="20577"/>
          <ac:spMkLst>
            <pc:docMk/>
            <pc:sldMk cId="4041514200" sldId="374"/>
            <ac:spMk id="10" creationId="{B1BF15C5-71C7-7B33-3A44-73FE5B400251}"/>
          </ac:spMkLst>
        </pc:spChg>
        <pc:spChg chg="del">
          <ac:chgData name="Kristyna Ferris" userId="86aeac9f-971e-413b-9f78-ace434bd0a60" providerId="ADAL" clId="{CA6271D3-4F06-40AC-AA25-6DD164CBD8CC}" dt="2024-04-17T01:22:06.320" v="3320"/>
          <ac:spMkLst>
            <pc:docMk/>
            <pc:sldMk cId="4041514200" sldId="374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01:22:06.320" v="3320"/>
          <ac:spMkLst>
            <pc:docMk/>
            <pc:sldMk cId="4041514200" sldId="374"/>
            <ac:spMk id="1040" creationId="{DB17E863-922E-4C26-BD64-E8FD41D28661}"/>
          </ac:spMkLst>
        </pc:spChg>
        <pc:picChg chg="add mod">
          <ac:chgData name="Kristyna Ferris" userId="86aeac9f-971e-413b-9f78-ace434bd0a60" providerId="ADAL" clId="{CA6271D3-4F06-40AC-AA25-6DD164CBD8CC}" dt="2024-04-17T01:24:39.500" v="3483" actId="1076"/>
          <ac:picMkLst>
            <pc:docMk/>
            <pc:sldMk cId="4041514200" sldId="374"/>
            <ac:picMk id="6" creationId="{9736C387-0C92-6F35-4297-576D421E1126}"/>
          </ac:picMkLst>
        </pc:picChg>
        <pc:picChg chg="del">
          <ac:chgData name="Kristyna Ferris" userId="86aeac9f-971e-413b-9f78-ace434bd0a60" providerId="ADAL" clId="{CA6271D3-4F06-40AC-AA25-6DD164CBD8CC}" dt="2024-04-17T01:24:06.949" v="3481" actId="478"/>
          <ac:picMkLst>
            <pc:docMk/>
            <pc:sldMk cId="4041514200" sldId="374"/>
            <ac:picMk id="9" creationId="{B80E82D6-EE53-23E9-47F2-0D026583E421}"/>
          </ac:picMkLst>
        </pc:picChg>
      </pc:sldChg>
      <pc:sldChg chg="addSp delSp modSp add mod ord modNotesTx">
        <pc:chgData name="Kristyna Ferris" userId="86aeac9f-971e-413b-9f78-ace434bd0a60" providerId="ADAL" clId="{CA6271D3-4F06-40AC-AA25-6DD164CBD8CC}" dt="2024-04-17T02:06:51.947" v="3593" actId="20577"/>
        <pc:sldMkLst>
          <pc:docMk/>
          <pc:sldMk cId="2265793859" sldId="375"/>
        </pc:sldMkLst>
        <pc:spChg chg="mod">
          <ac:chgData name="Kristyna Ferris" userId="86aeac9f-971e-413b-9f78-ace434bd0a60" providerId="ADAL" clId="{CA6271D3-4F06-40AC-AA25-6DD164CBD8CC}" dt="2024-04-17T01:24:50.936" v="3498" actId="20577"/>
          <ac:spMkLst>
            <pc:docMk/>
            <pc:sldMk cId="2265793859" sldId="375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02:06:51.947" v="3593" actId="20577"/>
          <ac:spMkLst>
            <pc:docMk/>
            <pc:sldMk cId="2265793859" sldId="375"/>
            <ac:spMk id="10" creationId="{B1BF15C5-71C7-7B33-3A44-73FE5B400251}"/>
          </ac:spMkLst>
        </pc:spChg>
        <pc:picChg chg="del">
          <ac:chgData name="Kristyna Ferris" userId="86aeac9f-971e-413b-9f78-ace434bd0a60" providerId="ADAL" clId="{CA6271D3-4F06-40AC-AA25-6DD164CBD8CC}" dt="2024-04-17T01:26:27.467" v="3517" actId="478"/>
          <ac:picMkLst>
            <pc:docMk/>
            <pc:sldMk cId="2265793859" sldId="375"/>
            <ac:picMk id="4" creationId="{1D9BFB71-1460-2EC1-092C-DA6FF330711D}"/>
          </ac:picMkLst>
        </pc:picChg>
        <pc:picChg chg="add mod">
          <ac:chgData name="Kristyna Ferris" userId="86aeac9f-971e-413b-9f78-ace434bd0a60" providerId="ADAL" clId="{CA6271D3-4F06-40AC-AA25-6DD164CBD8CC}" dt="2024-04-17T01:25:07.574" v="3503" actId="1076"/>
          <ac:picMkLst>
            <pc:docMk/>
            <pc:sldMk cId="2265793859" sldId="375"/>
            <ac:picMk id="5" creationId="{F6923592-DA1A-0E4D-4A74-FD4D47F49097}"/>
          </ac:picMkLst>
        </pc:picChg>
        <pc:picChg chg="add mod">
          <ac:chgData name="Kristyna Ferris" userId="86aeac9f-971e-413b-9f78-ace434bd0a60" providerId="ADAL" clId="{CA6271D3-4F06-40AC-AA25-6DD164CBD8CC}" dt="2024-04-17T01:26:02.135" v="3510"/>
          <ac:picMkLst>
            <pc:docMk/>
            <pc:sldMk cId="2265793859" sldId="375"/>
            <ac:picMk id="6" creationId="{D5D6AB1D-E273-18C1-96F4-DC0C6C0E1DBC}"/>
          </ac:picMkLst>
        </pc:picChg>
        <pc:picChg chg="del">
          <ac:chgData name="Kristyna Ferris" userId="86aeac9f-971e-413b-9f78-ace434bd0a60" providerId="ADAL" clId="{CA6271D3-4F06-40AC-AA25-6DD164CBD8CC}" dt="2024-04-17T01:25:00.939" v="3500" actId="478"/>
          <ac:picMkLst>
            <pc:docMk/>
            <pc:sldMk cId="2265793859" sldId="375"/>
            <ac:picMk id="9" creationId="{B80E82D6-EE53-23E9-47F2-0D026583E421}"/>
          </ac:picMkLst>
        </pc:picChg>
      </pc:sldChg>
      <pc:sldChg chg="add del">
        <pc:chgData name="Kristyna Ferris" userId="86aeac9f-971e-413b-9f78-ace434bd0a60" providerId="ADAL" clId="{CA6271D3-4F06-40AC-AA25-6DD164CBD8CC}" dt="2024-04-17T21:35:30.081" v="4121" actId="47"/>
        <pc:sldMkLst>
          <pc:docMk/>
          <pc:sldMk cId="3602357234" sldId="376"/>
        </pc:sldMkLst>
      </pc:sldChg>
      <pc:sldChg chg="addSp delSp modSp add mod modNotesTx">
        <pc:chgData name="Kristyna Ferris" userId="86aeac9f-971e-413b-9f78-ace434bd0a60" providerId="ADAL" clId="{CA6271D3-4F06-40AC-AA25-6DD164CBD8CC}" dt="2024-04-18T02:29:25.895" v="4407"/>
        <pc:sldMkLst>
          <pc:docMk/>
          <pc:sldMk cId="3041511338" sldId="377"/>
        </pc:sldMkLst>
        <pc:spChg chg="mod">
          <ac:chgData name="Kristyna Ferris" userId="86aeac9f-971e-413b-9f78-ace434bd0a60" providerId="ADAL" clId="{CA6271D3-4F06-40AC-AA25-6DD164CBD8CC}" dt="2024-04-17T21:35:12.634" v="4116" actId="14100"/>
          <ac:spMkLst>
            <pc:docMk/>
            <pc:sldMk cId="3041511338" sldId="377"/>
            <ac:spMk id="2" creationId="{DF79C578-1F08-216A-5403-706BD3D85303}"/>
          </ac:spMkLst>
        </pc:spChg>
        <pc:spChg chg="add mod">
          <ac:chgData name="Kristyna Ferris" userId="86aeac9f-971e-413b-9f78-ace434bd0a60" providerId="ADAL" clId="{CA6271D3-4F06-40AC-AA25-6DD164CBD8CC}" dt="2024-04-18T02:23:12.760" v="4405" actId="20577"/>
          <ac:spMkLst>
            <pc:docMk/>
            <pc:sldMk cId="3041511338" sldId="377"/>
            <ac:spMk id="4" creationId="{9E544E0F-591D-649B-C84D-C8CEE8D32790}"/>
          </ac:spMkLst>
        </pc:spChg>
        <pc:spChg chg="del">
          <ac:chgData name="Kristyna Ferris" userId="86aeac9f-971e-413b-9f78-ace434bd0a60" providerId="ADAL" clId="{CA6271D3-4F06-40AC-AA25-6DD164CBD8CC}" dt="2024-04-17T21:34:57.267" v="4113" actId="478"/>
          <ac:spMkLst>
            <pc:docMk/>
            <pc:sldMk cId="3041511338" sldId="377"/>
            <ac:spMk id="10" creationId="{B1BF15C5-71C7-7B33-3A44-73FE5B400251}"/>
          </ac:spMkLst>
        </pc:spChg>
        <pc:picChg chg="del">
          <ac:chgData name="Kristyna Ferris" userId="86aeac9f-971e-413b-9f78-ace434bd0a60" providerId="ADAL" clId="{CA6271D3-4F06-40AC-AA25-6DD164CBD8CC}" dt="2024-04-17T21:34:54.198" v="4112" actId="478"/>
          <ac:picMkLst>
            <pc:docMk/>
            <pc:sldMk cId="3041511338" sldId="377"/>
            <ac:picMk id="5" creationId="{F6923592-DA1A-0E4D-4A74-FD4D47F49097}"/>
          </ac:picMkLst>
        </pc:picChg>
        <pc:picChg chg="add mod">
          <ac:chgData name="Kristyna Ferris" userId="86aeac9f-971e-413b-9f78-ace434bd0a60" providerId="ADAL" clId="{CA6271D3-4F06-40AC-AA25-6DD164CBD8CC}" dt="2024-04-17T21:35:05.216" v="4115"/>
          <ac:picMkLst>
            <pc:docMk/>
            <pc:sldMk cId="3041511338" sldId="377"/>
            <ac:picMk id="7" creationId="{4043D620-BB94-3A27-2E0E-0F26F4C63401}"/>
          </ac:picMkLst>
        </pc:picChg>
      </pc:sldChg>
      <pc:sldChg chg="addSp delSp modSp add mod ord setBg delDesignElem modNotesTx">
        <pc:chgData name="Kristyna Ferris" userId="86aeac9f-971e-413b-9f78-ace434bd0a60" providerId="ADAL" clId="{CA6271D3-4F06-40AC-AA25-6DD164CBD8CC}" dt="2024-04-17T21:49:13.926" v="4192"/>
        <pc:sldMkLst>
          <pc:docMk/>
          <pc:sldMk cId="221036931" sldId="378"/>
        </pc:sldMkLst>
        <pc:spChg chg="del mod">
          <ac:chgData name="Kristyna Ferris" userId="86aeac9f-971e-413b-9f78-ace434bd0a60" providerId="ADAL" clId="{CA6271D3-4F06-40AC-AA25-6DD164CBD8CC}" dt="2024-04-17T21:42:46.586" v="4140" actId="478"/>
          <ac:spMkLst>
            <pc:docMk/>
            <pc:sldMk cId="221036931" sldId="378"/>
            <ac:spMk id="2" creationId="{DF79C578-1F08-216A-5403-706BD3D85303}"/>
          </ac:spMkLst>
        </pc:spChg>
        <pc:spChg chg="add del mod">
          <ac:chgData name="Kristyna Ferris" userId="86aeac9f-971e-413b-9f78-ace434bd0a60" providerId="ADAL" clId="{CA6271D3-4F06-40AC-AA25-6DD164CBD8CC}" dt="2024-04-17T21:42:51.707" v="4141" actId="478"/>
          <ac:spMkLst>
            <pc:docMk/>
            <pc:sldMk cId="221036931" sldId="378"/>
            <ac:spMk id="4" creationId="{99C6BF8B-EABC-3523-8548-69FB9A18AC81}"/>
          </ac:spMkLst>
        </pc:spChg>
        <pc:spChg chg="del">
          <ac:chgData name="Kristyna Ferris" userId="86aeac9f-971e-413b-9f78-ace434bd0a60" providerId="ADAL" clId="{CA6271D3-4F06-40AC-AA25-6DD164CBD8CC}" dt="2024-04-17T21:36:43.481" v="4136" actId="478"/>
          <ac:spMkLst>
            <pc:docMk/>
            <pc:sldMk cId="221036931" sldId="378"/>
            <ac:spMk id="10" creationId="{864A2BB1-DDDE-4818-A390-A271BEF24FCE}"/>
          </ac:spMkLst>
        </pc:spChg>
        <pc:spChg chg="del">
          <ac:chgData name="Kristyna Ferris" userId="86aeac9f-971e-413b-9f78-ace434bd0a60" providerId="ADAL" clId="{CA6271D3-4F06-40AC-AA25-6DD164CBD8CC}" dt="2024-04-17T21:36:35.584" v="4128"/>
          <ac:spMkLst>
            <pc:docMk/>
            <pc:sldMk cId="221036931" sldId="378"/>
            <ac:spMk id="1038" creationId="{100EDD19-6802-4EC3-95CE-CFFAB042CFD6}"/>
          </ac:spMkLst>
        </pc:spChg>
        <pc:spChg chg="del">
          <ac:chgData name="Kristyna Ferris" userId="86aeac9f-971e-413b-9f78-ace434bd0a60" providerId="ADAL" clId="{CA6271D3-4F06-40AC-AA25-6DD164CBD8CC}" dt="2024-04-17T21:36:35.584" v="4128"/>
          <ac:spMkLst>
            <pc:docMk/>
            <pc:sldMk cId="221036931" sldId="378"/>
            <ac:spMk id="1040" creationId="{DB17E863-922E-4C26-BD64-E8FD41D28661}"/>
          </ac:spMkLst>
        </pc:spChg>
        <pc:picChg chg="del">
          <ac:chgData name="Kristyna Ferris" userId="86aeac9f-971e-413b-9f78-ace434bd0a60" providerId="ADAL" clId="{CA6271D3-4F06-40AC-AA25-6DD164CBD8CC}" dt="2024-04-17T21:36:44.913" v="4137" actId="478"/>
          <ac:picMkLst>
            <pc:docMk/>
            <pc:sldMk cId="221036931" sldId="378"/>
            <ac:picMk id="7" creationId="{D9B9F9F5-EE0E-E7DD-3BF1-FDA815A4CEFA}"/>
          </ac:picMkLst>
        </pc:picChg>
        <pc:picChg chg="add mod">
          <ac:chgData name="Kristyna Ferris" userId="86aeac9f-971e-413b-9f78-ace434bd0a60" providerId="ADAL" clId="{CA6271D3-4F06-40AC-AA25-6DD164CBD8CC}" dt="2024-04-17T21:43:14.404" v="4145" actId="1076"/>
          <ac:picMkLst>
            <pc:docMk/>
            <pc:sldMk cId="221036931" sldId="378"/>
            <ac:picMk id="2050" creationId="{D1333F77-2543-BD41-296C-99FE42DCB706}"/>
          </ac:picMkLst>
        </pc:picChg>
      </pc:sldChg>
      <pc:sldChg chg="delSp modSp add del mod">
        <pc:chgData name="Kristyna Ferris" userId="86aeac9f-971e-413b-9f78-ace434bd0a60" providerId="ADAL" clId="{CA6271D3-4F06-40AC-AA25-6DD164CBD8CC}" dt="2024-04-17T21:36:13.641" v="4126" actId="47"/>
        <pc:sldMkLst>
          <pc:docMk/>
          <pc:sldMk cId="2483279813" sldId="378"/>
        </pc:sldMkLst>
        <pc:spChg chg="mod">
          <ac:chgData name="Kristyna Ferris" userId="86aeac9f-971e-413b-9f78-ace434bd0a60" providerId="ADAL" clId="{CA6271D3-4F06-40AC-AA25-6DD164CBD8CC}" dt="2024-04-17T21:36:00.532" v="4124" actId="1076"/>
          <ac:spMkLst>
            <pc:docMk/>
            <pc:sldMk cId="2483279813" sldId="378"/>
            <ac:spMk id="2" creationId="{DF79C578-1F08-216A-5403-706BD3D85303}"/>
          </ac:spMkLst>
        </pc:spChg>
        <pc:spChg chg="mod">
          <ac:chgData name="Kristyna Ferris" userId="86aeac9f-971e-413b-9f78-ace434bd0a60" providerId="ADAL" clId="{CA6271D3-4F06-40AC-AA25-6DD164CBD8CC}" dt="2024-04-17T21:36:03.301" v="4125" actId="1076"/>
          <ac:spMkLst>
            <pc:docMk/>
            <pc:sldMk cId="2483279813" sldId="378"/>
            <ac:spMk id="4" creationId="{9E544E0F-591D-649B-C84D-C8CEE8D32790}"/>
          </ac:spMkLst>
        </pc:spChg>
        <pc:picChg chg="del">
          <ac:chgData name="Kristyna Ferris" userId="86aeac9f-971e-413b-9f78-ace434bd0a60" providerId="ADAL" clId="{CA6271D3-4F06-40AC-AA25-6DD164CBD8CC}" dt="2024-04-17T21:35:55.711" v="4123" actId="478"/>
          <ac:picMkLst>
            <pc:docMk/>
            <pc:sldMk cId="2483279813" sldId="378"/>
            <ac:picMk id="7" creationId="{4043D620-BB94-3A27-2E0E-0F26F4C63401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51:21.552" v="4219"/>
        <pc:sldMkLst>
          <pc:docMk/>
          <pc:sldMk cId="3238630180" sldId="379"/>
        </pc:sldMkLst>
        <pc:picChg chg="del">
          <ac:chgData name="Kristyna Ferris" userId="86aeac9f-971e-413b-9f78-ace434bd0a60" providerId="ADAL" clId="{CA6271D3-4F06-40AC-AA25-6DD164CBD8CC}" dt="2024-04-17T21:43:28.727" v="4149" actId="478"/>
          <ac:picMkLst>
            <pc:docMk/>
            <pc:sldMk cId="3238630180" sldId="379"/>
            <ac:picMk id="2050" creationId="{D1333F77-2543-BD41-296C-99FE42DCB706}"/>
          </ac:picMkLst>
        </pc:picChg>
        <pc:picChg chg="add del mod">
          <ac:chgData name="Kristyna Ferris" userId="86aeac9f-971e-413b-9f78-ace434bd0a60" providerId="ADAL" clId="{CA6271D3-4F06-40AC-AA25-6DD164CBD8CC}" dt="2024-04-17T21:45:28.805" v="4163" actId="478"/>
          <ac:picMkLst>
            <pc:docMk/>
            <pc:sldMk cId="3238630180" sldId="379"/>
            <ac:picMk id="13314" creationId="{E293F4AF-03FE-CE06-372D-AC1DAB50E38D}"/>
          </ac:picMkLst>
        </pc:picChg>
        <pc:picChg chg="add del mod">
          <ac:chgData name="Kristyna Ferris" userId="86aeac9f-971e-413b-9f78-ace434bd0a60" providerId="ADAL" clId="{CA6271D3-4F06-40AC-AA25-6DD164CBD8CC}" dt="2024-04-17T21:50:39.876" v="4211" actId="478"/>
          <ac:picMkLst>
            <pc:docMk/>
            <pc:sldMk cId="3238630180" sldId="379"/>
            <ac:picMk id="13316" creationId="{BB2C9651-96B5-A8C6-7E13-25512D2D9714}"/>
          </ac:picMkLst>
        </pc:picChg>
        <pc:picChg chg="add mod">
          <ac:chgData name="Kristyna Ferris" userId="86aeac9f-971e-413b-9f78-ace434bd0a60" providerId="ADAL" clId="{CA6271D3-4F06-40AC-AA25-6DD164CBD8CC}" dt="2024-04-17T21:50:54.469" v="4217" actId="1076"/>
          <ac:picMkLst>
            <pc:docMk/>
            <pc:sldMk cId="3238630180" sldId="379"/>
            <ac:picMk id="13318" creationId="{461392BA-BFFC-FAA9-0C34-33A1B057B646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53.890" v="4202"/>
        <pc:sldMkLst>
          <pc:docMk/>
          <pc:sldMk cId="1088108979" sldId="380"/>
        </pc:sldMkLst>
        <pc:picChg chg="add mod">
          <ac:chgData name="Kristyna Ferris" userId="86aeac9f-971e-413b-9f78-ace434bd0a60" providerId="ADAL" clId="{CA6271D3-4F06-40AC-AA25-6DD164CBD8CC}" dt="2024-04-17T21:45:16.097" v="4161"/>
          <ac:picMkLst>
            <pc:docMk/>
            <pc:sldMk cId="1088108979" sldId="380"/>
            <ac:picMk id="2" creationId="{42212F58-8541-5E3F-B1B2-99E5F1F3FCAC}"/>
          </ac:picMkLst>
        </pc:picChg>
        <pc:picChg chg="del">
          <ac:chgData name="Kristyna Ferris" userId="86aeac9f-971e-413b-9f78-ace434bd0a60" providerId="ADAL" clId="{CA6271D3-4F06-40AC-AA25-6DD164CBD8CC}" dt="2024-04-17T21:45:12.920" v="4159" actId="478"/>
          <ac:picMkLst>
            <pc:docMk/>
            <pc:sldMk cId="1088108979" sldId="380"/>
            <ac:picMk id="2050" creationId="{D1333F77-2543-BD41-296C-99FE42DCB706}"/>
          </ac:picMkLst>
        </pc:picChg>
        <pc:picChg chg="add">
          <ac:chgData name="Kristyna Ferris" userId="86aeac9f-971e-413b-9f78-ace434bd0a60" providerId="ADAL" clId="{CA6271D3-4F06-40AC-AA25-6DD164CBD8CC}" dt="2024-04-17T21:45:13.571" v="4160"/>
          <ac:picMkLst>
            <pc:docMk/>
            <pc:sldMk cId="1088108979" sldId="380"/>
            <ac:picMk id="14338" creationId="{7D628B82-23D9-AE5E-D4BA-EF292E10FA9F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36.413" v="4198"/>
        <pc:sldMkLst>
          <pc:docMk/>
          <pc:sldMk cId="2617924407" sldId="381"/>
        </pc:sldMkLst>
        <pc:picChg chg="del">
          <ac:chgData name="Kristyna Ferris" userId="86aeac9f-971e-413b-9f78-ace434bd0a60" providerId="ADAL" clId="{CA6271D3-4F06-40AC-AA25-6DD164CBD8CC}" dt="2024-04-17T21:46:18.666" v="4170" actId="478"/>
          <ac:picMkLst>
            <pc:docMk/>
            <pc:sldMk cId="2617924407" sldId="381"/>
            <ac:picMk id="14338" creationId="{7D628B82-23D9-AE5E-D4BA-EF292E10FA9F}"/>
          </ac:picMkLst>
        </pc:picChg>
        <pc:picChg chg="add del">
          <ac:chgData name="Kristyna Ferris" userId="86aeac9f-971e-413b-9f78-ace434bd0a60" providerId="ADAL" clId="{CA6271D3-4F06-40AC-AA25-6DD164CBD8CC}" dt="2024-04-17T21:46:18.666" v="4170" actId="478"/>
          <ac:picMkLst>
            <pc:docMk/>
            <pc:sldMk cId="2617924407" sldId="381"/>
            <ac:picMk id="15362" creationId="{67F541B6-DA7D-134F-DB6A-26AEA8A85DC1}"/>
          </ac:picMkLst>
        </pc:picChg>
        <pc:picChg chg="add mod">
          <ac:chgData name="Kristyna Ferris" userId="86aeac9f-971e-413b-9f78-ace434bd0a60" providerId="ADAL" clId="{CA6271D3-4F06-40AC-AA25-6DD164CBD8CC}" dt="2024-04-17T21:46:30.878" v="4175" actId="1076"/>
          <ac:picMkLst>
            <pc:docMk/>
            <pc:sldMk cId="2617924407" sldId="381"/>
            <ac:picMk id="15364" creationId="{8E02A955-6AA6-42DA-D3A2-D073C15EEE43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49:33.148" v="4196"/>
        <pc:sldMkLst>
          <pc:docMk/>
          <pc:sldMk cId="2479029440" sldId="382"/>
        </pc:sldMkLst>
        <pc:picChg chg="del">
          <ac:chgData name="Kristyna Ferris" userId="86aeac9f-971e-413b-9f78-ace434bd0a60" providerId="ADAL" clId="{CA6271D3-4F06-40AC-AA25-6DD164CBD8CC}" dt="2024-04-17T21:47:34.497" v="4177" actId="478"/>
          <ac:picMkLst>
            <pc:docMk/>
            <pc:sldMk cId="2479029440" sldId="382"/>
            <ac:picMk id="15364" creationId="{8E02A955-6AA6-42DA-D3A2-D073C15EEE43}"/>
          </ac:picMkLst>
        </pc:picChg>
        <pc:picChg chg="add mod">
          <ac:chgData name="Kristyna Ferris" userId="86aeac9f-971e-413b-9f78-ace434bd0a60" providerId="ADAL" clId="{CA6271D3-4F06-40AC-AA25-6DD164CBD8CC}" dt="2024-04-17T21:47:46.030" v="4182" actId="1076"/>
          <ac:picMkLst>
            <pc:docMk/>
            <pc:sldMk cId="2479029440" sldId="382"/>
            <ac:picMk id="16386" creationId="{4AD2E311-5192-F37E-5087-71B09D703CAC}"/>
          </ac:picMkLst>
        </pc:picChg>
      </pc:sldChg>
      <pc:sldChg chg="addSp delSp modSp add ord">
        <pc:chgData name="Kristyna Ferris" userId="86aeac9f-971e-413b-9f78-ace434bd0a60" providerId="ADAL" clId="{CA6271D3-4F06-40AC-AA25-6DD164CBD8CC}" dt="2024-04-17T21:51:23.233" v="4221"/>
        <pc:sldMkLst>
          <pc:docMk/>
          <pc:sldMk cId="4164774831" sldId="383"/>
        </pc:sldMkLst>
        <pc:picChg chg="del">
          <ac:chgData name="Kristyna Ferris" userId="86aeac9f-971e-413b-9f78-ace434bd0a60" providerId="ADAL" clId="{CA6271D3-4F06-40AC-AA25-6DD164CBD8CC}" dt="2024-04-17T21:48:40.316" v="4184" actId="478"/>
          <ac:picMkLst>
            <pc:docMk/>
            <pc:sldMk cId="4164774831" sldId="383"/>
            <ac:picMk id="16386" creationId="{4AD2E311-5192-F37E-5087-71B09D703CAC}"/>
          </ac:picMkLst>
        </pc:picChg>
        <pc:picChg chg="add mod">
          <ac:chgData name="Kristyna Ferris" userId="86aeac9f-971e-413b-9f78-ace434bd0a60" providerId="ADAL" clId="{CA6271D3-4F06-40AC-AA25-6DD164CBD8CC}" dt="2024-04-17T21:48:53.890" v="4190" actId="1076"/>
          <ac:picMkLst>
            <pc:docMk/>
            <pc:sldMk cId="4164774831" sldId="383"/>
            <ac:picMk id="17410" creationId="{BA249748-8C5F-92CA-9C3A-2F20B960B536}"/>
          </ac:picMkLst>
        </pc:picChg>
      </pc:sldChg>
    </pc:docChg>
  </pc:docChgLst>
  <pc:docChgLst>
    <pc:chgData name="Kristyna Ferris" userId="86aeac9f-971e-413b-9f78-ace434bd0a60" providerId="ADAL" clId="{F949044D-752B-42F1-A084-9846BD7D47EB}"/>
    <pc:docChg chg="custSel modSld">
      <pc:chgData name="Kristyna Ferris" userId="86aeac9f-971e-413b-9f78-ace434bd0a60" providerId="ADAL" clId="{F949044D-752B-42F1-A084-9846BD7D47EB}" dt="2024-05-13T23:00:30.336" v="49" actId="20577"/>
      <pc:docMkLst>
        <pc:docMk/>
      </pc:docMkLst>
      <pc:sldChg chg="modSp mod">
        <pc:chgData name="Kristyna Ferris" userId="86aeac9f-971e-413b-9f78-ace434bd0a60" providerId="ADAL" clId="{F949044D-752B-42F1-A084-9846BD7D47EB}" dt="2024-05-13T23:00:30.336" v="49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F949044D-752B-42F1-A084-9846BD7D47EB}" dt="2024-05-13T23:00:30.336" v="49" actId="20577"/>
          <ac:spMkLst>
            <pc:docMk/>
            <pc:sldMk cId="949436070" sldId="257"/>
            <ac:spMk id="3" creationId="{76626FB5-B0F0-A0DD-57F2-76101BA66E65}"/>
          </ac:spMkLst>
        </pc:spChg>
      </pc:sldChg>
    </pc:docChg>
  </pc:docChgLst>
  <pc:docChgLst>
    <pc:chgData name="Kristyna Ferris" userId="86aeac9f-971e-413b-9f78-ace434bd0a60" providerId="ADAL" clId="{53B8951D-A904-41FC-8F26-53B2BC55111F}"/>
    <pc:docChg chg="custSel addSld delSld modSld">
      <pc:chgData name="Kristyna Ferris" userId="86aeac9f-971e-413b-9f78-ace434bd0a60" providerId="ADAL" clId="{53B8951D-A904-41FC-8F26-53B2BC55111F}" dt="2024-03-07T02:59:52.676" v="1027" actId="20577"/>
      <pc:docMkLst>
        <pc:docMk/>
      </pc:docMkLst>
      <pc:sldChg chg="addSp delSp modSp mod">
        <pc:chgData name="Kristyna Ferris" userId="86aeac9f-971e-413b-9f78-ace434bd0a60" providerId="ADAL" clId="{53B8951D-A904-41FC-8F26-53B2BC55111F}" dt="2024-03-07T02:58:29.549" v="685" actId="20577"/>
        <pc:sldMkLst>
          <pc:docMk/>
          <pc:sldMk cId="4010742921" sldId="264"/>
        </pc:sldMkLst>
        <pc:spChg chg="mod">
          <ac:chgData name="Kristyna Ferris" userId="86aeac9f-971e-413b-9f78-ace434bd0a60" providerId="ADAL" clId="{53B8951D-A904-41FC-8F26-53B2BC55111F}" dt="2024-03-07T02:54:01.450" v="17" actId="20577"/>
          <ac:spMkLst>
            <pc:docMk/>
            <pc:sldMk cId="4010742921" sldId="264"/>
            <ac:spMk id="2" creationId="{DF79C578-1F08-216A-5403-706BD3D85303}"/>
          </ac:spMkLst>
        </pc:spChg>
        <pc:spChg chg="add mod">
          <ac:chgData name="Kristyna Ferris" userId="86aeac9f-971e-413b-9f78-ace434bd0a60" providerId="ADAL" clId="{53B8951D-A904-41FC-8F26-53B2BC55111F}" dt="2024-03-07T02:58:29.549" v="685" actId="20577"/>
          <ac:spMkLst>
            <pc:docMk/>
            <pc:sldMk cId="4010742921" sldId="264"/>
            <ac:spMk id="3" creationId="{9986277A-FA70-09F1-668D-C413B4642BC1}"/>
          </ac:spMkLst>
        </pc:spChg>
        <pc:picChg chg="del">
          <ac:chgData name="Kristyna Ferris" userId="86aeac9f-971e-413b-9f78-ace434bd0a60" providerId="ADAL" clId="{53B8951D-A904-41FC-8F26-53B2BC55111F}" dt="2024-03-07T02:52:40.786" v="3" actId="478"/>
          <ac:picMkLst>
            <pc:docMk/>
            <pc:sldMk cId="4010742921" sldId="264"/>
            <ac:picMk id="1026" creationId="{7ABC5BC5-6256-34FF-F18F-95FB81614ADA}"/>
          </ac:picMkLst>
        </pc:picChg>
      </pc:sldChg>
      <pc:sldChg chg="del">
        <pc:chgData name="Kristyna Ferris" userId="86aeac9f-971e-413b-9f78-ace434bd0a60" providerId="ADAL" clId="{53B8951D-A904-41FC-8F26-53B2BC55111F}" dt="2024-03-07T02:52:49.973" v="5" actId="2696"/>
        <pc:sldMkLst>
          <pc:docMk/>
          <pc:sldMk cId="2024286706" sldId="265"/>
        </pc:sldMkLst>
      </pc:sldChg>
      <pc:sldChg chg="del">
        <pc:chgData name="Kristyna Ferris" userId="86aeac9f-971e-413b-9f78-ace434bd0a60" providerId="ADAL" clId="{53B8951D-A904-41FC-8F26-53B2BC55111F}" dt="2024-03-07T02:52:58.878" v="6" actId="2696"/>
        <pc:sldMkLst>
          <pc:docMk/>
          <pc:sldMk cId="3006338414" sldId="270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3469433493" sldId="297"/>
        </pc:sldMkLst>
      </pc:sldChg>
      <pc:sldChg chg="del">
        <pc:chgData name="Kristyna Ferris" userId="86aeac9f-971e-413b-9f78-ace434bd0a60" providerId="ADAL" clId="{53B8951D-A904-41FC-8F26-53B2BC55111F}" dt="2024-03-07T02:53:04.492" v="7" actId="2696"/>
        <pc:sldMkLst>
          <pc:docMk/>
          <pc:sldMk cId="1899020662" sldId="298"/>
        </pc:sldMkLst>
      </pc:sldChg>
      <pc:sldChg chg="modSp">
        <pc:chgData name="Kristyna Ferris" userId="86aeac9f-971e-413b-9f78-ace434bd0a60" providerId="ADAL" clId="{53B8951D-A904-41FC-8F26-53B2BC55111F}" dt="2024-03-07T02:45:23.222" v="1" actId="113"/>
        <pc:sldMkLst>
          <pc:docMk/>
          <pc:sldMk cId="654139468" sldId="299"/>
        </pc:sldMkLst>
        <pc:spChg chg="mod">
          <ac:chgData name="Kristyna Ferris" userId="86aeac9f-971e-413b-9f78-ace434bd0a60" providerId="ADAL" clId="{53B8951D-A904-41FC-8F26-53B2BC55111F}" dt="2024-03-07T02:45:23.222" v="1" actId="113"/>
          <ac:spMkLst>
            <pc:docMk/>
            <pc:sldMk cId="654139468" sldId="299"/>
            <ac:spMk id="2" creationId="{A4322E92-41AE-89A9-2018-F418DEE61614}"/>
          </ac:spMkLst>
        </pc:spChg>
      </pc:sldChg>
      <pc:sldChg chg="del">
        <pc:chgData name="Kristyna Ferris" userId="86aeac9f-971e-413b-9f78-ace434bd0a60" providerId="ADAL" clId="{53B8951D-A904-41FC-8F26-53B2BC55111F}" dt="2024-03-07T02:52:46.483" v="4" actId="2696"/>
        <pc:sldMkLst>
          <pc:docMk/>
          <pc:sldMk cId="4072046321" sldId="359"/>
        </pc:sldMkLst>
      </pc:sldChg>
      <pc:sldChg chg="delSp mod">
        <pc:chgData name="Kristyna Ferris" userId="86aeac9f-971e-413b-9f78-ace434bd0a60" providerId="ADAL" clId="{53B8951D-A904-41FC-8F26-53B2BC55111F}" dt="2024-03-07T02:45:32.593" v="2" actId="478"/>
        <pc:sldMkLst>
          <pc:docMk/>
          <pc:sldMk cId="4132263986" sldId="360"/>
        </pc:sldMkLst>
        <pc:picChg chg="del">
          <ac:chgData name="Kristyna Ferris" userId="86aeac9f-971e-413b-9f78-ace434bd0a60" providerId="ADAL" clId="{53B8951D-A904-41FC-8F26-53B2BC55111F}" dt="2024-03-07T02:45:32.593" v="2" actId="478"/>
          <ac:picMkLst>
            <pc:docMk/>
            <pc:sldMk cId="4132263986" sldId="360"/>
            <ac:picMk id="5" creationId="{BAB7DCE7-F0B0-5BC8-7791-59E60254E49C}"/>
          </ac:picMkLst>
        </pc:picChg>
      </pc:sldChg>
      <pc:sldChg chg="addSp modSp add mod">
        <pc:chgData name="Kristyna Ferris" userId="86aeac9f-971e-413b-9f78-ace434bd0a60" providerId="ADAL" clId="{53B8951D-A904-41FC-8F26-53B2BC55111F}" dt="2024-03-07T02:59:52.676" v="1027" actId="20577"/>
        <pc:sldMkLst>
          <pc:docMk/>
          <pc:sldMk cId="2020972552" sldId="361"/>
        </pc:sldMkLst>
        <pc:spChg chg="mod">
          <ac:chgData name="Kristyna Ferris" userId="86aeac9f-971e-413b-9f78-ace434bd0a60" providerId="ADAL" clId="{53B8951D-A904-41FC-8F26-53B2BC55111F}" dt="2024-03-07T02:54:32.177" v="42" actId="20577"/>
          <ac:spMkLst>
            <pc:docMk/>
            <pc:sldMk cId="2020972552" sldId="361"/>
            <ac:spMk id="2" creationId="{3B9327F6-6CFB-182D-34AE-10B4C18F2E4F}"/>
          </ac:spMkLst>
        </pc:spChg>
        <pc:spChg chg="add mod">
          <ac:chgData name="Kristyna Ferris" userId="86aeac9f-971e-413b-9f78-ace434bd0a60" providerId="ADAL" clId="{53B8951D-A904-41FC-8F26-53B2BC55111F}" dt="2024-03-07T02:59:52.676" v="1027" actId="20577"/>
          <ac:spMkLst>
            <pc:docMk/>
            <pc:sldMk cId="2020972552" sldId="361"/>
            <ac:spMk id="3" creationId="{53E4D5A4-F071-AB8D-7505-6A6E217F2866}"/>
          </ac:spMkLst>
        </pc:spChg>
      </pc:sldChg>
      <pc:sldChg chg="delSp modSp add mod setBg delDesignElem">
        <pc:chgData name="Kristyna Ferris" userId="86aeac9f-971e-413b-9f78-ace434bd0a60" providerId="ADAL" clId="{53B8951D-A904-41FC-8F26-53B2BC55111F}" dt="2024-03-07T02:57:52.897" v="626" actId="20577"/>
        <pc:sldMkLst>
          <pc:docMk/>
          <pc:sldMk cId="3815500802" sldId="362"/>
        </pc:sldMkLst>
        <pc:spChg chg="mod">
          <ac:chgData name="Kristyna Ferris" userId="86aeac9f-971e-413b-9f78-ace434bd0a60" providerId="ADAL" clId="{53B8951D-A904-41FC-8F26-53B2BC55111F}" dt="2024-03-07T02:56:38.308" v="364" actId="20577"/>
          <ac:spMkLst>
            <pc:docMk/>
            <pc:sldMk cId="3815500802" sldId="362"/>
            <ac:spMk id="2" creationId="{1153ABF2-B075-2336-6BE7-644038AACC15}"/>
          </ac:spMkLst>
        </pc:spChg>
        <pc:spChg chg="mod">
          <ac:chgData name="Kristyna Ferris" userId="86aeac9f-971e-413b-9f78-ace434bd0a60" providerId="ADAL" clId="{53B8951D-A904-41FC-8F26-53B2BC55111F}" dt="2024-03-07T02:57:52.897" v="626" actId="20577"/>
          <ac:spMkLst>
            <pc:docMk/>
            <pc:sldMk cId="3815500802" sldId="362"/>
            <ac:spMk id="3" creationId="{33F5B319-FB87-E2A7-5B3C-606BB2E44FE9}"/>
          </ac:spMkLst>
        </pc:spChg>
        <pc:spChg chg="del">
          <ac:chgData name="Kristyna Ferris" userId="86aeac9f-971e-413b-9f78-ace434bd0a60" providerId="ADAL" clId="{53B8951D-A904-41FC-8F26-53B2BC55111F}" dt="2024-03-07T02:56:19.111" v="295"/>
          <ac:spMkLst>
            <pc:docMk/>
            <pc:sldMk cId="3815500802" sldId="362"/>
            <ac:spMk id="1031" creationId="{FA5AA5FA-4355-0BE9-F997-1A0F3B78FAA7}"/>
          </ac:spMkLst>
        </pc:spChg>
        <pc:spChg chg="del">
          <ac:chgData name="Kristyna Ferris" userId="86aeac9f-971e-413b-9f78-ace434bd0a60" providerId="ADAL" clId="{53B8951D-A904-41FC-8F26-53B2BC55111F}" dt="2024-03-07T02:56:19.111" v="295"/>
          <ac:spMkLst>
            <pc:docMk/>
            <pc:sldMk cId="3815500802" sldId="362"/>
            <ac:spMk id="1033" creationId="{6F28FFC8-FE35-7FA1-5140-B5243436DF51}"/>
          </ac:spMkLst>
        </pc:spChg>
      </pc:sldChg>
      <pc:sldChg chg="modSp add mod">
        <pc:chgData name="Kristyna Ferris" userId="86aeac9f-971e-413b-9f78-ace434bd0a60" providerId="ADAL" clId="{53B8951D-A904-41FC-8F26-53B2BC55111F}" dt="2024-03-07T02:59:24.034" v="908" actId="20577"/>
        <pc:sldMkLst>
          <pc:docMk/>
          <pc:sldMk cId="1294155780" sldId="363"/>
        </pc:sldMkLst>
        <pc:spChg chg="mod">
          <ac:chgData name="Kristyna Ferris" userId="86aeac9f-971e-413b-9f78-ace434bd0a60" providerId="ADAL" clId="{53B8951D-A904-41FC-8F26-53B2BC55111F}" dt="2024-03-07T02:58:40.935" v="691" actId="20577"/>
          <ac:spMkLst>
            <pc:docMk/>
            <pc:sldMk cId="1294155780" sldId="363"/>
            <ac:spMk id="2" creationId="{0CC36FEA-93EE-D169-2B51-CA54F05D38BB}"/>
          </ac:spMkLst>
        </pc:spChg>
        <pc:spChg chg="mod">
          <ac:chgData name="Kristyna Ferris" userId="86aeac9f-971e-413b-9f78-ace434bd0a60" providerId="ADAL" clId="{53B8951D-A904-41FC-8F26-53B2BC55111F}" dt="2024-03-07T02:59:24.034" v="908" actId="20577"/>
          <ac:spMkLst>
            <pc:docMk/>
            <pc:sldMk cId="1294155780" sldId="363"/>
            <ac:spMk id="3" creationId="{2E77B22E-2BB4-AA2F-A24F-2D15381DDCD5}"/>
          </ac:spMkLst>
        </pc:spChg>
      </pc:sldChg>
    </pc:docChg>
  </pc:docChgLst>
  <pc:docChgLst>
    <pc:chgData name="Kristyna Ferris" userId="86aeac9f-971e-413b-9f78-ace434bd0a60" providerId="ADAL" clId="{43142B28-DFB2-4FFA-A09A-30DFA967A366}"/>
    <pc:docChg chg="modSld">
      <pc:chgData name="Kristyna Ferris" userId="86aeac9f-971e-413b-9f78-ace434bd0a60" providerId="ADAL" clId="{43142B28-DFB2-4FFA-A09A-30DFA967A366}" dt="2024-11-21T15:52:48.285" v="0" actId="20577"/>
      <pc:docMkLst>
        <pc:docMk/>
      </pc:docMkLst>
      <pc:sldChg chg="modSp mod">
        <pc:chgData name="Kristyna Ferris" userId="86aeac9f-971e-413b-9f78-ace434bd0a60" providerId="ADAL" clId="{43142B28-DFB2-4FFA-A09A-30DFA967A366}" dt="2024-11-21T15:52:48.285" v="0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43142B28-DFB2-4FFA-A09A-30DFA967A366}" dt="2024-11-21T15:52:48.285" v="0" actId="20577"/>
          <ac:spMkLst>
            <pc:docMk/>
            <pc:sldMk cId="949436070" sldId="257"/>
            <ac:spMk id="3" creationId="{76626FB5-B0F0-A0DD-57F2-76101BA66E65}"/>
          </ac:spMkLst>
        </pc:spChg>
      </pc:sldChg>
    </pc:docChg>
  </pc:docChgLst>
  <pc:docChgLst>
    <pc:chgData name="Kristyna Ferris" userId="86aeac9f-971e-413b-9f78-ace434bd0a60" providerId="ADAL" clId="{C2191856-7C01-46C7-BDCE-DE4EB223A5D5}"/>
    <pc:docChg chg="custSel addSld modSld">
      <pc:chgData name="Kristyna Ferris" userId="86aeac9f-971e-413b-9f78-ace434bd0a60" providerId="ADAL" clId="{C2191856-7C01-46C7-BDCE-DE4EB223A5D5}" dt="2024-03-07T02:34:33.425" v="80" actId="22"/>
      <pc:docMkLst>
        <pc:docMk/>
      </pc:docMkLst>
      <pc:sldChg chg="modSp mod">
        <pc:chgData name="Kristyna Ferris" userId="86aeac9f-971e-413b-9f78-ace434bd0a60" providerId="ADAL" clId="{C2191856-7C01-46C7-BDCE-DE4EB223A5D5}" dt="2024-03-07T02:26:56.013" v="63" actId="20577"/>
        <pc:sldMkLst>
          <pc:docMk/>
          <pc:sldMk cId="949436070" sldId="257"/>
        </pc:sldMkLst>
        <pc:spChg chg="mod">
          <ac:chgData name="Kristyna Ferris" userId="86aeac9f-971e-413b-9f78-ace434bd0a60" providerId="ADAL" clId="{C2191856-7C01-46C7-BDCE-DE4EB223A5D5}" dt="2024-03-07T02:26:28.436" v="19" actId="20577"/>
          <ac:spMkLst>
            <pc:docMk/>
            <pc:sldMk cId="949436070" sldId="257"/>
            <ac:spMk id="2" creationId="{DF79C578-1F08-216A-5403-706BD3D85303}"/>
          </ac:spMkLst>
        </pc:spChg>
        <pc:spChg chg="mod">
          <ac:chgData name="Kristyna Ferris" userId="86aeac9f-971e-413b-9f78-ace434bd0a60" providerId="ADAL" clId="{C2191856-7C01-46C7-BDCE-DE4EB223A5D5}" dt="2024-03-07T02:26:56.013" v="63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C2191856-7C01-46C7-BDCE-DE4EB223A5D5}" dt="2024-03-07T02:27:45.549" v="76" actId="113"/>
        <pc:sldMkLst>
          <pc:docMk/>
          <pc:sldMk cId="1668367976" sldId="266"/>
        </pc:sldMkLst>
        <pc:spChg chg="mod">
          <ac:chgData name="Kristyna Ferris" userId="86aeac9f-971e-413b-9f78-ace434bd0a60" providerId="ADAL" clId="{C2191856-7C01-46C7-BDCE-DE4EB223A5D5}" dt="2024-03-07T02:27:45.549" v="76" actId="113"/>
          <ac:spMkLst>
            <pc:docMk/>
            <pc:sldMk cId="1668367976" sldId="266"/>
            <ac:spMk id="3" creationId="{76626FB5-B0F0-A0DD-57F2-76101BA66E65}"/>
          </ac:spMkLst>
        </pc:spChg>
      </pc:sldChg>
      <pc:sldChg chg="modSp">
        <pc:chgData name="Kristyna Ferris" userId="86aeac9f-971e-413b-9f78-ace434bd0a60" providerId="ADAL" clId="{C2191856-7C01-46C7-BDCE-DE4EB223A5D5}" dt="2024-03-07T02:26:23.745" v="13" actId="20577"/>
        <pc:sldMkLst>
          <pc:docMk/>
          <pc:sldMk cId="654139468" sldId="299"/>
        </pc:sldMkLst>
        <pc:spChg chg="mod">
          <ac:chgData name="Kristyna Ferris" userId="86aeac9f-971e-413b-9f78-ace434bd0a60" providerId="ADAL" clId="{C2191856-7C01-46C7-BDCE-DE4EB223A5D5}" dt="2024-03-07T02:26:23.745" v="13" actId="20577"/>
          <ac:spMkLst>
            <pc:docMk/>
            <pc:sldMk cId="654139468" sldId="299"/>
            <ac:spMk id="3" creationId="{A56814C2-A141-3245-72A9-BB4B623F7B43}"/>
          </ac:spMkLst>
        </pc:spChg>
      </pc:sldChg>
      <pc:sldChg chg="addSp delSp new mod">
        <pc:chgData name="Kristyna Ferris" userId="86aeac9f-971e-413b-9f78-ace434bd0a60" providerId="ADAL" clId="{C2191856-7C01-46C7-BDCE-DE4EB223A5D5}" dt="2024-03-07T02:34:33.425" v="80" actId="22"/>
        <pc:sldMkLst>
          <pc:docMk/>
          <pc:sldMk cId="4132263986" sldId="360"/>
        </pc:sldMkLst>
        <pc:spChg chg="del">
          <ac:chgData name="Kristyna Ferris" userId="86aeac9f-971e-413b-9f78-ace434bd0a60" providerId="ADAL" clId="{C2191856-7C01-46C7-BDCE-DE4EB223A5D5}" dt="2024-03-07T02:34:04.221" v="78" actId="478"/>
          <ac:spMkLst>
            <pc:docMk/>
            <pc:sldMk cId="4132263986" sldId="360"/>
            <ac:spMk id="2" creationId="{3CEC3FD0-7649-FE22-3D30-A3FD8F5C6CCB}"/>
          </ac:spMkLst>
        </pc:spChg>
        <pc:spChg chg="del">
          <ac:chgData name="Kristyna Ferris" userId="86aeac9f-971e-413b-9f78-ace434bd0a60" providerId="ADAL" clId="{C2191856-7C01-46C7-BDCE-DE4EB223A5D5}" dt="2024-03-07T02:34:06.150" v="79" actId="478"/>
          <ac:spMkLst>
            <pc:docMk/>
            <pc:sldMk cId="4132263986" sldId="360"/>
            <ac:spMk id="3" creationId="{11E4B65E-86EF-4A62-A188-5A70F9E185E4}"/>
          </ac:spMkLst>
        </pc:spChg>
        <pc:picChg chg="add">
          <ac:chgData name="Kristyna Ferris" userId="86aeac9f-971e-413b-9f78-ace434bd0a60" providerId="ADAL" clId="{C2191856-7C01-46C7-BDCE-DE4EB223A5D5}" dt="2024-03-07T02:34:33.425" v="80" actId="22"/>
          <ac:picMkLst>
            <pc:docMk/>
            <pc:sldMk cId="4132263986" sldId="360"/>
            <ac:picMk id="5" creationId="{BAB7DCE7-F0B0-5BC8-7791-59E60254E49C}"/>
          </ac:picMkLst>
        </pc:picChg>
      </pc:sldChg>
    </pc:docChg>
  </pc:docChgLst>
  <pc:docChgLst>
    <pc:chgData name="Kristyna Ferris" userId="86aeac9f-971e-413b-9f78-ace434bd0a60" providerId="ADAL" clId="{B7F70964-E4AF-4D29-8F29-58699EEEA439}"/>
    <pc:docChg chg="undo redo custSel modSld">
      <pc:chgData name="Kristyna Ferris" userId="86aeac9f-971e-413b-9f78-ace434bd0a60" providerId="ADAL" clId="{B7F70964-E4AF-4D29-8F29-58699EEEA439}" dt="2024-04-18T16:00:18.489" v="249" actId="20577"/>
      <pc:docMkLst>
        <pc:docMk/>
      </pc:docMkLst>
      <pc:sldChg chg="modSp mod">
        <pc:chgData name="Kristyna Ferris" userId="86aeac9f-971e-413b-9f78-ace434bd0a60" providerId="ADAL" clId="{B7F70964-E4AF-4D29-8F29-58699EEEA439}" dt="2024-04-18T15:59:12.883" v="200" actId="207"/>
        <pc:sldMkLst>
          <pc:docMk/>
          <pc:sldMk cId="949436070" sldId="257"/>
        </pc:sldMkLst>
        <pc:spChg chg="mod">
          <ac:chgData name="Kristyna Ferris" userId="86aeac9f-971e-413b-9f78-ace434bd0a60" providerId="ADAL" clId="{B7F70964-E4AF-4D29-8F29-58699EEEA439}" dt="2024-04-18T15:59:12.883" v="200" actId="207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Ferris" userId="86aeac9f-971e-413b-9f78-ace434bd0a60" providerId="ADAL" clId="{B7F70964-E4AF-4D29-8F29-58699EEEA439}" dt="2024-04-18T15:53:30.174" v="51" actId="20577"/>
        <pc:sldMkLst>
          <pc:docMk/>
          <pc:sldMk cId="1345791448" sldId="263"/>
        </pc:sldMkLst>
        <pc:spChg chg="mod">
          <ac:chgData name="Kristyna Ferris" userId="86aeac9f-971e-413b-9f78-ace434bd0a60" providerId="ADAL" clId="{B7F70964-E4AF-4D29-8F29-58699EEEA439}" dt="2024-04-18T15:52:09.368" v="7" actId="1076"/>
          <ac:spMkLst>
            <pc:docMk/>
            <pc:sldMk cId="1345791448" sldId="263"/>
            <ac:spMk id="2" creationId="{DF79C578-1F08-216A-5403-706BD3D85303}"/>
          </ac:spMkLst>
        </pc:spChg>
        <pc:spChg chg="mod">
          <ac:chgData name="Kristyna Ferris" userId="86aeac9f-971e-413b-9f78-ace434bd0a60" providerId="ADAL" clId="{B7F70964-E4AF-4D29-8F29-58699EEEA439}" dt="2024-04-18T15:52:16.396" v="10" actId="27636"/>
          <ac:spMkLst>
            <pc:docMk/>
            <pc:sldMk cId="1345791448" sldId="263"/>
            <ac:spMk id="8" creationId="{5E3BFC27-6733-8963-13C2-165A3C03425F}"/>
          </ac:spMkLst>
        </pc:spChg>
        <pc:graphicFrameChg chg="mod modGraphic">
          <ac:chgData name="Kristyna Ferris" userId="86aeac9f-971e-413b-9f78-ace434bd0a60" providerId="ADAL" clId="{B7F70964-E4AF-4D29-8F29-58699EEEA439}" dt="2024-04-18T15:53:30.174" v="51" actId="20577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modSp mod">
        <pc:chgData name="Kristyna Ferris" userId="86aeac9f-971e-413b-9f78-ace434bd0a60" providerId="ADAL" clId="{B7F70964-E4AF-4D29-8F29-58699EEEA439}" dt="2024-04-18T15:59:50.281" v="238" actId="20577"/>
        <pc:sldMkLst>
          <pc:docMk/>
          <pc:sldMk cId="4068800903" sldId="367"/>
        </pc:sldMkLst>
        <pc:spChg chg="mod">
          <ac:chgData name="Kristyna Ferris" userId="86aeac9f-971e-413b-9f78-ace434bd0a60" providerId="ADAL" clId="{B7F70964-E4AF-4D29-8F29-58699EEEA439}" dt="2024-04-18T15:59:50.281" v="238" actId="20577"/>
          <ac:spMkLst>
            <pc:docMk/>
            <pc:sldMk cId="4068800903" sldId="367"/>
            <ac:spMk id="3" creationId="{9986277A-FA70-09F1-668D-C413B4642BC1}"/>
          </ac:spMkLst>
        </pc:spChg>
      </pc:sldChg>
      <pc:sldChg chg="modSp mod">
        <pc:chgData name="Kristyna Ferris" userId="86aeac9f-971e-413b-9f78-ace434bd0a60" providerId="ADAL" clId="{B7F70964-E4AF-4D29-8F29-58699EEEA439}" dt="2024-04-18T16:00:18.489" v="249" actId="20577"/>
        <pc:sldMkLst>
          <pc:docMk/>
          <pc:sldMk cId="1025252409" sldId="370"/>
        </pc:sldMkLst>
        <pc:spChg chg="mod">
          <ac:chgData name="Kristyna Ferris" userId="86aeac9f-971e-413b-9f78-ace434bd0a60" providerId="ADAL" clId="{B7F70964-E4AF-4D29-8F29-58699EEEA439}" dt="2024-04-18T16:00:18.489" v="249" actId="20577"/>
          <ac:spMkLst>
            <pc:docMk/>
            <pc:sldMk cId="1025252409" sldId="370"/>
            <ac:spMk id="10" creationId="{864A2BB1-DDDE-4818-A390-A271BEF24FC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2400"/>
            <a:t>     </a:t>
          </a:r>
          <a:r>
            <a:rPr lang="en-US" sz="24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dirty="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3200"/>
            <a:t>   kristyna@dataonwheels.com</a:t>
          </a:r>
          <a:endParaRPr lang="en-US" sz="3200" dirty="0"/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3200"/>
            <a:t>@data_dragoness</a:t>
          </a:r>
          <a:endParaRPr lang="en-US" sz="3200" dirty="0"/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@data_dragoness</a:t>
          </a:r>
          <a:endParaRPr lang="en-US" sz="3200" kern="1200" dirty="0"/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</a:t>
          </a:r>
          <a:r>
            <a:rPr lang="en-US" sz="24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2400" kern="1200" dirty="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   kristyna@dataonwheels.com</a:t>
          </a:r>
          <a:endParaRPr lang="en-US" sz="3200" kern="1200" dirty="0"/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ata-explorer/kusto/query/kql-quick-referenc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ata-explorer/kusto/query/ago-function" TargetMode="External"/><Relationship Id="rId4" Type="http://schemas.openxmlformats.org/officeDocument/2006/relationships/hyperlink" Target="https://learn.microsoft.com/en-us/azure/data-explorer/kusto/query/tutorials/learn-common-operators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afraid to try this yourself! </a:t>
            </a:r>
          </a:p>
          <a:p>
            <a:r>
              <a:rPr lang="en-US" dirty="0"/>
              <a:t>An F2 capacity is very cheap, especially if you pause it when you’re not using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5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KQL quick reference: </a:t>
            </a:r>
            <a:r>
              <a:rPr lang="en-US" dirty="0">
                <a:hlinkClick r:id="rId3"/>
              </a:rPr>
              <a:t>KQL quick reference - Azure Data Explorer &amp; Real-Time Analytics | Microsoft Learn</a:t>
            </a:r>
            <a:endParaRPr lang="en-US" dirty="0"/>
          </a:p>
          <a:p>
            <a:r>
              <a:rPr lang="en-US" dirty="0"/>
              <a:t>KQL tutorial: </a:t>
            </a:r>
            <a:r>
              <a:rPr lang="en-US" dirty="0">
                <a:hlinkClick r:id="rId4"/>
              </a:rPr>
              <a:t>Tutorial: Learn common Kusto Query Language operators - Azure Data Explorer &amp; Real-Time Analytics | Microsoft Learn</a:t>
            </a:r>
            <a:endParaRPr lang="en-US" dirty="0"/>
          </a:p>
          <a:p>
            <a:r>
              <a:rPr lang="en-US" dirty="0">
                <a:hlinkClick r:id="rId5"/>
              </a:rPr>
              <a:t>ago() - Azure Data Explorer &amp; Real-Time Analytics | Microsoft Learn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95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5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5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19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worry about making tables, we will do that during the event stream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89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3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only non-Fabric piece of the puzzle. </a:t>
            </a:r>
          </a:p>
          <a:p>
            <a:r>
              <a:rPr lang="en-US" dirty="0"/>
              <a:t>We will be using free, anonymous REST API to connect to ISS data. </a:t>
            </a:r>
          </a:p>
          <a:p>
            <a:r>
              <a:rPr lang="en-US" dirty="0"/>
              <a:t>Make sure the logic app is a Consumption app, NOT standard.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6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67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C13D3-B291-44D2-95AA-8F8B205FD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ristyna-ferris-dataonwhe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dirty="0"/>
              <a:t>Real-Time Analytics in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Ferris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5364" name="Picture 4" descr="Brace yourself LIVE DEMO IS COMING - Brace Yourself - Game of Thrones ...">
            <a:extLst>
              <a:ext uri="{FF2B5EF4-FFF2-40B4-BE49-F238E27FC236}">
                <a16:creationId xmlns:a16="http://schemas.microsoft.com/office/drawing/2014/main" id="{8E02A955-6AA6-42DA-D3A2-D073C15E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52" y="421534"/>
            <a:ext cx="6573696" cy="601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24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Finish Event Streams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838200" y="2246809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Go back to the event streams and connect them to the KQL database.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This will create the tables we will use in Power BI.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Make sure to use the event processing before ingestion option for data ingestion mode.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23592-DA1A-0E4D-4A74-FD4D47F4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802" y="2055813"/>
            <a:ext cx="3352906" cy="4107311"/>
          </a:xfrm>
          <a:prstGeom prst="rect">
            <a:avLst/>
          </a:prstGeom>
        </p:spPr>
      </p:pic>
      <p:pic>
        <p:nvPicPr>
          <p:cNvPr id="6" name="Picture 5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5D6AB1D-E273-18C1-96F4-DC0C6C0E1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9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4338" name="Picture 2" descr="It's called &quot;The Demo Effect&quot; : r/ProgrammerHumor">
            <a:extLst>
              <a:ext uri="{FF2B5EF4-FFF2-40B4-BE49-F238E27FC236}">
                <a16:creationId xmlns:a16="http://schemas.microsoft.com/office/drawing/2014/main" id="{7D628B82-23D9-AE5E-D4BA-EF292E10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9075"/>
            <a:ext cx="762000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0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568" y="365125"/>
            <a:ext cx="523723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the Data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6" name="Picture 5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5D6AB1D-E273-18C1-96F4-DC0C6C0E1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44E0F-591D-649B-C84D-C8CEE8D32790}"/>
              </a:ext>
            </a:extLst>
          </p:cNvPr>
          <p:cNvSpPr txBox="1"/>
          <p:nvPr/>
        </p:nvSpPr>
        <p:spPr>
          <a:xfrm>
            <a:off x="5817543" y="2333297"/>
            <a:ext cx="6116549" cy="4159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KQL is not SQL!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There are 3 types of KQL queries (tabular, let, and set). We will focus on tabular.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The basic syntax of a tabular query is: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TABLE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| operator statement 1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| operator statement 2</a:t>
            </a:r>
          </a:p>
        </p:txBody>
      </p:sp>
      <p:pic>
        <p:nvPicPr>
          <p:cNvPr id="7" name="Picture 6" descr="A dragon standing on a rock in a valley with mountains and lightning&#10;&#10;Description automatically generated">
            <a:extLst>
              <a:ext uri="{FF2B5EF4-FFF2-40B4-BE49-F238E27FC236}">
                <a16:creationId xmlns:a16="http://schemas.microsoft.com/office/drawing/2014/main" id="{4043D620-BB94-3A27-2E0E-0F26F4C634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" r="32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151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3318" name="Picture 6" descr="Queueable Apex">
            <a:extLst>
              <a:ext uri="{FF2B5EF4-FFF2-40B4-BE49-F238E27FC236}">
                <a16:creationId xmlns:a16="http://schemas.microsoft.com/office/drawing/2014/main" id="{461392BA-BFFC-FAA9-0C34-33A1B057B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85" y="592960"/>
            <a:ext cx="6813630" cy="567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3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Power BI Report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5" name="Picture 4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A963B673-43A4-54E8-3D1D-11F605A0F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BF903-5C42-BDEE-201E-61FE77C3763B}"/>
              </a:ext>
            </a:extLst>
          </p:cNvPr>
          <p:cNvSpPr txBox="1"/>
          <p:nvPr/>
        </p:nvSpPr>
        <p:spPr>
          <a:xfrm>
            <a:off x="838201" y="2246809"/>
            <a:ext cx="3956538" cy="3737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Let’s pull in our latest timestamps to see the latest positions of the ISS.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By enabling the page refresh, we can see it move in near real time!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006F9-AF09-7248-5F8D-FCE4879F2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317" y="2157159"/>
            <a:ext cx="6689880" cy="35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15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7410" name="Picture 2" descr="Sparta Leonidas Meme - Imgflip">
            <a:extLst>
              <a:ext uri="{FF2B5EF4-FFF2-40B4-BE49-F238E27FC236}">
                <a16:creationId xmlns:a16="http://schemas.microsoft.com/office/drawing/2014/main" id="{BA249748-8C5F-92CA-9C3A-2F20B960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87" y="871426"/>
            <a:ext cx="9694825" cy="511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774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58" y="1546153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31" y="2886277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952C18E0-5F9A-39A3-02FC-7DD2B1CC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39" y="330974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42705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1096767" y="2165956"/>
            <a:ext cx="2493297" cy="62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D16C-0062-4426-49BC-314836BB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7" y="2789136"/>
            <a:ext cx="3001638" cy="29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365125"/>
            <a:ext cx="6820678" cy="1807305"/>
          </a:xfrm>
        </p:spPr>
        <p:txBody>
          <a:bodyPr>
            <a:normAutofit/>
          </a:bodyPr>
          <a:lstStyle/>
          <a:p>
            <a:r>
              <a:rPr lang="en-US" dirty="0"/>
              <a:t>About Me ~ Kristyna Ferris</a:t>
            </a:r>
          </a:p>
        </p:txBody>
      </p:sp>
      <p:pic>
        <p:nvPicPr>
          <p:cNvPr id="7" name="Picture 6" descr="A pixelated dragon with glowing wings&#10;&#10;Description automatically generated">
            <a:extLst>
              <a:ext uri="{FF2B5EF4-FFF2-40B4-BE49-F238E27FC236}">
                <a16:creationId xmlns:a16="http://schemas.microsoft.com/office/drawing/2014/main" id="{46806B51-3439-9831-D29B-A4B16405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65" y="1959429"/>
            <a:ext cx="6116548" cy="481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Microsoft MVP, Data Platform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Solution Architect, P3 Adaptive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Lexington Data Tech Group co-organizer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Co-author on DataOnWheels</a:t>
            </a:r>
            <a:br>
              <a:rPr lang="en-US" sz="2400"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Blog - </a:t>
            </a:r>
            <a:r>
              <a:rPr lang="en-US" sz="24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2400" dirty="0">
                <a:latin typeface="+mj-lt"/>
              </a:rPr>
            </a:b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LinkedIn - </a:t>
            </a:r>
            <a:r>
              <a:rPr lang="en-US" sz="2400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https://www.linkedin.com/in/kristyna-ferris-dataonwheels/</a:t>
            </a:r>
            <a:br>
              <a:rPr lang="en-US" sz="2400" b="0" i="0" dirty="0">
                <a:effectLst/>
                <a:latin typeface="+mj-lt"/>
              </a:rPr>
            </a:b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Twitter - </a:t>
            </a:r>
            <a:r>
              <a:rPr lang="en-US" sz="2400" dirty="0">
                <a:latin typeface="Algerian" panose="04020705040A02060702" pitchFamily="82" charset="0"/>
              </a:rPr>
              <a:t>@data_dragoness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5" name="Picture 2" descr="End-to-end flow">
            <a:extLst>
              <a:ext uri="{FF2B5EF4-FFF2-40B4-BE49-F238E27FC236}">
                <a16:creationId xmlns:a16="http://schemas.microsoft.com/office/drawing/2014/main" id="{E5311CAE-3D1A-A94D-F3AA-44E466E0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094" y="1929024"/>
            <a:ext cx="8127154" cy="443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35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Prerequisites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800" dirty="0"/>
              <a:t>Fabric capacity backed workspace</a:t>
            </a:r>
            <a:br>
              <a:rPr lang="en-US" sz="2800" dirty="0"/>
            </a:br>
            <a:endParaRPr lang="en-US" sz="2800" dirty="0"/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800" dirty="0"/>
              <a:t>Streaming data source </a:t>
            </a:r>
          </a:p>
        </p:txBody>
      </p:sp>
      <p:pic>
        <p:nvPicPr>
          <p:cNvPr id="8" name="Picture 7" descr="A space shuttle taking off from a city&#10;&#10;Description automatically generated">
            <a:extLst>
              <a:ext uri="{FF2B5EF4-FFF2-40B4-BE49-F238E27FC236}">
                <a16:creationId xmlns:a16="http://schemas.microsoft.com/office/drawing/2014/main" id="{FDB8F6A6-6858-23C7-E334-1E7E1D672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74" y="1987011"/>
            <a:ext cx="4623790" cy="4623790"/>
          </a:xfrm>
          <a:prstGeom prst="rect">
            <a:avLst/>
          </a:prstGeom>
        </p:spPr>
      </p:pic>
      <p:pic>
        <p:nvPicPr>
          <p:cNvPr id="9" name="Picture 8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23364718-769B-8D43-B259-289C6B95D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KQL Database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9F9F5-EE0E-E7DD-3BF1-FDA815A4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76" y="2022472"/>
            <a:ext cx="3341234" cy="4319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A2BB1-DDDE-4818-A390-A271BEF24FCE}"/>
              </a:ext>
            </a:extLst>
          </p:cNvPr>
          <p:cNvSpPr txBox="1"/>
          <p:nvPr/>
        </p:nvSpPr>
        <p:spPr>
          <a:xfrm>
            <a:off x="838200" y="2246810"/>
            <a:ext cx="57150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This step is easier than you think! All you need to do is come up with a fun name.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We will not be creating any tables at this stage as those will be added from the Event Streams.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5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16386" name="Picture 2" descr="Meme Creator - And Now LIVE DEMO">
            <a:extLst>
              <a:ext uri="{FF2B5EF4-FFF2-40B4-BE49-F238E27FC236}">
                <a16:creationId xmlns:a16="http://schemas.microsoft.com/office/drawing/2014/main" id="{4AD2E311-5192-F37E-5087-71B09D70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73" y="662650"/>
            <a:ext cx="9996053" cy="55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Event Streams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E82D6-EE53-23E9-47F2-0D026583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38" y="2055812"/>
            <a:ext cx="3217985" cy="4157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BF15C5-71C7-7B33-3A44-73FE5B400251}"/>
              </a:ext>
            </a:extLst>
          </p:cNvPr>
          <p:cNvSpPr txBox="1"/>
          <p:nvPr/>
        </p:nvSpPr>
        <p:spPr>
          <a:xfrm>
            <a:off x="838200" y="2246809"/>
            <a:ext cx="5773615" cy="41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We have two sources of data (astronauts and ISS location).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br>
              <a:rPr lang="en-US" sz="2800" dirty="0"/>
            </a:br>
            <a:r>
              <a:rPr lang="en-US" sz="2800" dirty="0"/>
              <a:t>So, we need two Event Streams to capture that data.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The source will be a custom app. Hold off on making the destination until after we make the Logic Apps.</a:t>
            </a:r>
          </a:p>
        </p:txBody>
      </p:sp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0BD0FE51-651E-DA2D-A774-D5C3E7673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4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BBB48CA-D952-A7A2-EF78-5A7ADCAC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  <p:pic>
        <p:nvPicPr>
          <p:cNvPr id="2050" name="Picture 2" descr="Image result for demo meme">
            <a:extLst>
              <a:ext uri="{FF2B5EF4-FFF2-40B4-BE49-F238E27FC236}">
                <a16:creationId xmlns:a16="http://schemas.microsoft.com/office/drawing/2014/main" id="{D1333F77-2543-BD41-296C-99FE42DC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92" y="386862"/>
            <a:ext cx="8560415" cy="589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Logic Apps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277A-FA70-09F1-668D-C413B4642BC1}"/>
              </a:ext>
            </a:extLst>
          </p:cNvPr>
          <p:cNvSpPr txBox="1"/>
          <p:nvPr/>
        </p:nvSpPr>
        <p:spPr>
          <a:xfrm>
            <a:off x="838200" y="2246810"/>
            <a:ext cx="5257800" cy="3934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Navigate to Azure Portal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Create 2 Logic Apps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Don’t forget to add the body of the HTTP response to the Send Event action</a:t>
            </a:r>
            <a:br>
              <a:rPr lang="en-US" sz="2800" dirty="0"/>
            </a:b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Must be a consumption plan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590F3-30FE-B7DA-6B1E-F97EE5D2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53" y="2156498"/>
            <a:ext cx="3246401" cy="4115157"/>
          </a:xfrm>
          <a:prstGeom prst="rect">
            <a:avLst/>
          </a:prstGeom>
        </p:spPr>
      </p:pic>
      <p:pic>
        <p:nvPicPr>
          <p:cNvPr id="5" name="Picture 4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3DB301E-BFED-FD61-BC48-A375FB395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26" y="82980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0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15082</TotalTime>
  <Words>504</Words>
  <Application>Microsoft Office PowerPoint</Application>
  <PresentationFormat>Widescreen</PresentationFormat>
  <Paragraphs>74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Algerian</vt:lpstr>
      <vt:lpstr>Arial</vt:lpstr>
      <vt:lpstr>Bodoni MT</vt:lpstr>
      <vt:lpstr>Calibri</vt:lpstr>
      <vt:lpstr>Office Theme</vt:lpstr>
      <vt:lpstr>Real-Time Analytics in Fabric</vt:lpstr>
      <vt:lpstr>About Me ~ Kristyna Ferris</vt:lpstr>
      <vt:lpstr>Architecture</vt:lpstr>
      <vt:lpstr>Prerequisites</vt:lpstr>
      <vt:lpstr>Create KQL Database</vt:lpstr>
      <vt:lpstr>PowerPoint Presentation</vt:lpstr>
      <vt:lpstr>Create Event Streams</vt:lpstr>
      <vt:lpstr>PowerPoint Presentation</vt:lpstr>
      <vt:lpstr>Create Logic Apps</vt:lpstr>
      <vt:lpstr>PowerPoint Presentation</vt:lpstr>
      <vt:lpstr>Finish Event Streams</vt:lpstr>
      <vt:lpstr>PowerPoint Presentation</vt:lpstr>
      <vt:lpstr>Query the Data</vt:lpstr>
      <vt:lpstr>PowerPoint Presentation</vt:lpstr>
      <vt:lpstr>Create Power BI Report</vt:lpstr>
      <vt:lpstr>PowerPoint Presentation</vt:lpstr>
      <vt:lpstr>Questions?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Ferris</cp:lastModifiedBy>
  <cp:revision>8</cp:revision>
  <dcterms:created xsi:type="dcterms:W3CDTF">2022-08-06T02:37:56Z</dcterms:created>
  <dcterms:modified xsi:type="dcterms:W3CDTF">2024-11-21T15:52:48Z</dcterms:modified>
</cp:coreProperties>
</file>